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9923463" cy="67881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3366"/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13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391C9BB-C225-41E2-86A3-0F3DCB366C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7C56B73-775F-4E80-BC2B-FC4386E2E2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333F271-0FFF-48ED-9D41-A2E6269C37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6838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AB253C56-39F0-426A-A6D7-1D83CB70BD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7005708-9EAE-4E73-9D2E-29B24379D753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34895A4-D2A7-44C0-BD86-247319DE86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CA09103-6C68-4397-BA6D-AB404E98F3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E34F843-FBD1-4F15-8E60-32340911EC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2487" cy="2544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5C20D8D0-A2B4-4950-8D2D-90BA9FDDF6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4213"/>
            <a:ext cx="7939087" cy="305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 noProof="0"/>
              <a:t>Click to edit Master text styles</a:t>
            </a:r>
          </a:p>
          <a:p>
            <a:pPr lvl="1"/>
            <a:r>
              <a:rPr lang="en-US" altLang="LID4096" noProof="0"/>
              <a:t>Second level</a:t>
            </a:r>
          </a:p>
          <a:p>
            <a:pPr lvl="2"/>
            <a:r>
              <a:rPr lang="en-US" altLang="LID4096" noProof="0"/>
              <a:t>Third level</a:t>
            </a:r>
          </a:p>
          <a:p>
            <a:pPr lvl="3"/>
            <a:r>
              <a:rPr lang="en-US" altLang="LID4096" noProof="0"/>
              <a:t>Fourth level</a:t>
            </a:r>
          </a:p>
          <a:p>
            <a:pPr lvl="4"/>
            <a:r>
              <a:rPr lang="en-US" altLang="LID4096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97C6E8FE-DC65-47C6-A926-9743F9AFF7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6838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5BA86F18-93EE-482B-87C9-307BFB5CF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09CD61C-B9D4-4B64-894C-17306ADF9792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CF0FA-E171-4FED-971F-51A2574DFE2D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131269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7162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99378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126695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1629332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195153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236223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118372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356939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224792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247552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185706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229608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CF0FA-E171-4FED-971F-51A2574DFE2D}" type="slidenum">
              <a:rPr kumimoji="0" lang="en-US" alt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  <p:extLst>
      <p:ext uri="{BB962C8B-B14F-4D97-AF65-F5344CB8AC3E}">
        <p14:creationId xmlns:p14="http://schemas.microsoft.com/office/powerpoint/2010/main" val="66800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>
            <a:extLst>
              <a:ext uri="{FF2B5EF4-FFF2-40B4-BE49-F238E27FC236}">
                <a16:creationId xmlns:a16="http://schemas.microsoft.com/office/drawing/2014/main" id="{9F520B40-A265-4566-9858-B3C869B0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0E022-DEB5-4DFC-9D35-E27611F25479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51F4D99-EE18-42E9-890C-5249027A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D7CC39-1072-45A3-8BD3-9524441B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B38B1C-B4C9-435A-8CF8-ECCEB0E4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217C-F526-439C-BA31-392AED913840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0565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61B992-3FC7-49AF-A4DD-07F61CD9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8FD80-29A8-4D8B-B133-0CF00831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C1C9D9-2EB9-4A4D-9979-1AEE9FC1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BAA8-B4B1-4222-BD5B-D0A3C7948CC6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40868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521B29-210A-4FE4-A859-8789BF714A62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F58079-6345-4174-9540-F1F00A0D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0FC3E5-6691-424B-A246-1DA4AED3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5BBE0C-0B6F-46F0-BB4F-469FABBB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49D4-BB28-43BE-B588-23F0A68E45EA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18336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380987AF-F565-4E64-BD26-DEBBCFE8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LID4096" sz="7200"/>
              <a:t>“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DDD7632-8CAE-49C6-94AF-F9D1C337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LID4096" sz="72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BB5918-B750-403C-A6B5-16596D729D5B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C70698-556C-4531-A5FB-9B8799E81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D26BDA-D3DB-4AA1-A25D-D3A9FAFD22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F82427-A02F-4EBC-A42F-E4D59A10A3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13FD-61B4-4690-8B9C-510A454073D9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20702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3BD0-9C46-46D4-961D-2190DA83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8A86F-2373-45BD-B63C-F1B6A461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57BC6-8D0B-4BA8-9F6E-752FC49E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E8FD-1599-466B-8424-5B62367AA097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87016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DFAB28F7-DB93-4548-9314-9792D0E5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LID4096" sz="8000"/>
              <a:t>“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FF4E6D2-D2D2-4C58-B733-A847D6FF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LID4096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B98B48-DFA8-4B27-9A68-46F1647E111C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DFFE37-9625-4101-A413-B89D991759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8448FA-7144-4A11-ACF3-57DAB0F5CB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D1076-CF2C-4D8F-B7BF-3A477A81E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BD64-19D5-4CB6-A99B-A4E12A25BFC1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5799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D709A7-2CAE-4BB0-8A1D-0EECD0304061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B8BCC4-9C21-4890-B348-DE66FC8C84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DF8FBC-FD31-488F-A74A-48EF3B10E1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32C177-5E28-44FE-BE67-20C43CA0F2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53F1-3659-41AD-BA4C-6B34CCD102C0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17214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35EE10-5B24-455E-9C12-8B3BBB81064B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5835E9-484C-4375-9FAE-5B9BBF45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BF0B37-4E6C-4089-8E26-A6BDFF13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19E055-C856-4CD7-886F-D2F46352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1CD2-F8CA-4439-BBA2-B1991C41958E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90392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92E3E2-E64A-44EC-8680-14B28C17AE0E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75B33A-D6FB-47E4-9DCE-3510C534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4E7979-5C3F-48E8-8E5A-A7B56EAE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A2012-0147-4CE5-BD1F-E8327E6D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70D3-F87D-4D7B-8158-61E677F09BEF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8318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22B0F1-29BF-4347-A7A6-0EEF42382EB0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A83FFB-1871-4B22-BE75-62DD1417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19DCCA-D59C-4928-8C1E-A3673303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D6995-F6FA-46BD-94F8-50E3F461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EAE3-D535-468D-A845-328543B63E28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5660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60562D-1053-4162-8DCF-43B9F328B085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3D6D94-62EB-42CC-838B-F6B45CC3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563A0B-D87C-4023-B545-5CF2E87A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FF46D9-56F6-439B-84E9-7DAA52A2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CA76-1C11-4DF3-90B3-7D7C7C08F715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2484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E124BC-931A-46F2-8276-A28FDBA2BC73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DFC2EDB-781A-4FD5-83C5-07F53BE3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88E22F4-5AE9-40B2-B542-8905215A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CEDC4D3-2A97-43E1-A8C1-9E9C23AA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FB8B-5AB6-484F-8360-C2A60DAA055B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16551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CEFA9F-05C2-4431-B499-D33B12D16452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2DC40B4-6436-4B30-A501-A983A66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0F4673A-6B47-40B7-B7BD-2F6B88E2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74308EE-D3FF-4E7F-A54E-4B3B5326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7B0B-6534-48F0-ABB7-31A25537962A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5334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9B1537-E8E0-4DDF-84A0-D158340E2DE1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1C823EC-34D2-46F8-88DB-97FB3C38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DC2E2D-8E65-4E29-97C5-A0B26250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2019CB0-1BAF-48F4-AEB0-DA3F0659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BDA4-1569-4EE1-A9B8-4305EE9CAE38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2870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40AD7-0F0C-431F-8804-21928101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FCE6B1-6A5B-4147-B762-E67E43D0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6BB878-AECC-4A29-B479-10EC72C7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7094-33C2-40F2-A30D-BA3E472FDEC3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85673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A9FFA3-EDE0-479E-9167-C4031EFF919E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FC8BB83-664D-4F64-8E70-F1E5F807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9AEACB6-B1C9-40F5-AF72-E84DD0EC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9CDA8D-A555-41F1-8117-D3F86842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7185-7807-4A9E-929E-C552C31163C2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078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4B2949-618C-4E06-8B0F-B8A6C221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2E9BA5-7B9C-4D1D-BA17-620DAF10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7CD657-B410-406F-8629-6E52F99B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63AC-E487-4621-B6DD-743AE689435D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67421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>
            <a:extLst>
              <a:ext uri="{FF2B5EF4-FFF2-40B4-BE49-F238E27FC236}">
                <a16:creationId xmlns:a16="http://schemas.microsoft.com/office/drawing/2014/main" id="{13081A0A-4265-4DC4-85AD-5CC45481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0629B9E-20E4-4448-BB03-A79FB71FC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3A5A6F6-836D-4511-A378-E75C85CB9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text styles</a:t>
            </a:r>
          </a:p>
          <a:p>
            <a:pPr lvl="1"/>
            <a:r>
              <a:rPr lang="en-US" altLang="LID4096"/>
              <a:t>Second level</a:t>
            </a:r>
          </a:p>
          <a:p>
            <a:pPr lvl="2"/>
            <a:r>
              <a:rPr lang="en-US" altLang="LID4096"/>
              <a:t>Third level</a:t>
            </a:r>
          </a:p>
          <a:p>
            <a:pPr lvl="3"/>
            <a:r>
              <a:rPr lang="en-US" altLang="LID4096"/>
              <a:t>Fourth level</a:t>
            </a:r>
          </a:p>
          <a:p>
            <a:pPr lvl="4"/>
            <a:r>
              <a:rPr lang="en-US" altLang="LID4096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A7221-7D48-408E-9339-790864819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186F-ADF3-4CBD-A49D-789C421C8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6D99-59A9-46F2-9DF5-A22757E52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22A5768-F697-4578-B3AA-B7601C5F5F73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23" r:id="rId7"/>
    <p:sldLayoutId id="2147483833" r:id="rId8"/>
    <p:sldLayoutId id="2147483824" r:id="rId9"/>
    <p:sldLayoutId id="2147483825" r:id="rId10"/>
    <p:sldLayoutId id="2147483834" r:id="rId11"/>
    <p:sldLayoutId id="2147483835" r:id="rId12"/>
    <p:sldLayoutId id="2147483826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נרתמנו לאותו עול אחד: עול המשיח!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נרתמנו זה לזה תחת עול המשיח!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"קְהִלַּת אֱלֹהִים 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שֶׁבְּקוֹרִינְתּוֹס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דע היכן ובקרב מי אתה חי! 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אַל תֵּלְכוּ לְדֶרֶךְ הַגּוֹיִים וְאַל תִּכָּנְסוּ לְעִיר שֶׁל שׁוֹמרְוֹנִים, אֶלָּא לְכוּ אֶל הַצֹּאן הָאוֹבְדוֹת אֲשֶׁר לְבֵית יִשְׂרָאֵל.  </a:t>
            </a:r>
            <a:r>
              <a:rPr lang="he-I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מתי י' 5-6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2849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"קְהִלַּת אֱלֹהִים 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שֶׁבְּקוֹרִינְתּוֹס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דע היכן ובקרב מי אתה חי! 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בְּבוֹא עֲלֵיכֶם רוּחַ הַקֹּדֶשׁ תְּקַבְּלוּ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כֹּח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ַ וְתִהְיוּ עֵדַי הֵן בִּירוּשָׁלַיִם וְהֵן בְּכָל יְהוּדָה וְשׁוֹמְרוֹן, עַד קְצֵה הָאָרֶץ.  </a:t>
            </a:r>
            <a:r>
              <a:rPr lang="he-I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מעשי השליחים א' 8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694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"קְהִלַּת אֱלֹהִים 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שֶׁבְּקוֹרִינְתּוֹס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דע היכן ובקרב מי אתה חי! 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לקהילת האדון יש תמיד כתובת (מיקוד)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הוא ייסד ובונה גוף שאפשר לראות, לשמוע, לחוש, לחוות... </a:t>
            </a: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4936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"קְהִלַּת אֱלֹהִים 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שֶׁבְּקוֹרִינְתּוֹס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קהילה עם אמונה "נכונה" או קהילה שבה חיים באמונה? 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לא מחוייבים למשהו/מישהו בלתי נראה או רק באופן עקרוני...</a:t>
            </a: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7872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 fontAlgn="auto">
              <a:lnSpc>
                <a:spcPts val="38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אֲנַחְנוּ אוֹהֲבִים מִפְּנֵי שֶׁהוּא אָהַב אוֹתָנוּ תְּחִלָּה. אִישׁ אִם יֹאמַר "אוֹהֵב אֲנִי אֶת אֱלֹהִים" וְהוּא שׂוֹנֵא אֶת אָחִיו, שַׁקְרָן הוּא;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כִּי מִי שֶׁאֵינֶנּוּ אוֹהֵב אֶת אָחִיו אֲשֶׁר הוּא רוֹאֶה אוֹתוֹ לֹא יוּכַל לֶאֱהֹב אֶת הָאֱלֹהִים אֲשֶׁר הוּא אֵינֶנּוּ רוֹאֶה אוֹתוֹ.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מִצְוָה זֹאת קִבַּלְנוּ מִמֶּנּוּ, שֶׁהָאוֹהֵב אֶת אֱלֹהִים יֹאהַב גַּם אֶת אָחִיו.  </a:t>
            </a:r>
            <a:r>
              <a:rPr lang="he-I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יוחנן א' ד' 19-21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8655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הקהילה שייכת לאלוהים!</a:t>
            </a:r>
          </a:p>
          <a:p>
            <a:pPr algn="r" rtl="1" fontAlgn="auto">
              <a:lnSpc>
                <a:spcPts val="4000"/>
              </a:lnSpc>
              <a:spcBef>
                <a:spcPts val="9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הקהילה היא גוף כלל-עולמי, רוחני ונצחי שאלוהים בונה לתפארת שמו!</a:t>
            </a:r>
          </a:p>
          <a:p>
            <a:pPr algn="r" rtl="1" fontAlgn="auto">
              <a:lnSpc>
                <a:spcPts val="4000"/>
              </a:lnSpc>
              <a:spcBef>
                <a:spcPts val="9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זה קורה פה! זה אנחנו! לחוד וביחד!</a:t>
            </a:r>
          </a:p>
          <a:p>
            <a:pPr algn="r" rtl="1" fontAlgn="auto">
              <a:lnSpc>
                <a:spcPts val="4000"/>
              </a:lnSpc>
              <a:spcBef>
                <a:spcPts val="9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מהקהילה יוצאת הבשורה ואל הקהילה נוספים הנושעים!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3902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אחדות - נושא חשוב בעיני ישוע המשיח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יִהְיוּ נָא כֻּלָּם אֶחָד; כְּמוֹ שֶׁאַתָּה, אָבִי, בִּי וַאֲנִי בְּךָ, שֶׁיִּהְיוּ גַּם הֵם בָּנוּ, כְּדֵי שֶׁיַּאֲמִין הָעוֹלָם כִּי אַתָּה שְׁלַחְתַּנִי. </a:t>
            </a:r>
            <a:r>
              <a:rPr lang="he-IL" sz="36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32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יוחנן י"ז 21</a:t>
            </a: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1111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אנו אחד כי זו עובדה של פועל המשיח! 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מי שמנותק חי נגד טבעו החדש במשיח.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שִׁקְדוּ לִשְׁמֹר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אֶת אַחְדוּת הָרוּחַ בְּקֶשֶׁר שֶׁל שָׁלוֹם.</a:t>
            </a:r>
            <a:r>
              <a:rPr lang="he-IL" sz="36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 </a:t>
            </a:r>
            <a:r>
              <a:rPr lang="he-IL" sz="32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אפסים ד' 3</a:t>
            </a:r>
            <a:endParaRPr lang="he-IL" sz="3600" dirty="0">
              <a:latin typeface="Arial" panose="020B060402020202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האחדות נקבעת ע"י </a:t>
            </a:r>
            <a:r>
              <a:rPr lang="he-IL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הזהות</a:t>
            </a:r>
            <a:r>
              <a:rPr lang="he-IL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4824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3914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r" rtl="1">
              <a:lnSpc>
                <a:spcPts val="3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מֵאֵת שָׁאוּל, שֶׁנִּקְרָא לִהְיוֹת שְׁלִיחַ הַמָּשִׁיחַ יֵשׁוּעַ בִּרְצוֹן אֱלֹהִים, וּמֵאֵת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סוֹסְתֵּנִיס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אָחִינוּ, אֶל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קְהִלַּת אֱלֹהִים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שֶׁבְּקוֹרִינְתּוֹס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לְאֵלֶּה אֲשֶׁר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קֻדְּשׁוּ בַּמָּשִׁיחַ יֵשׁוּעַ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וְנִקְרְאוּ לִהְיוֹת קְדוֹשִׁים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יַחַד עִם כָּל הַקּוֹרְאִים בְּכָל מָקוֹם וּמָקוֹם בְּשֵׁם אֲדוֹנֵנוּ יֵשׁוּעַ הַמָּשִׁיחַ - אֲדוֹנֵנוּ כַּאֲדוֹנָם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 חֶסֶד וְשָׁלוֹם לָכֶם מֵאֵת הָאֱלֹהִים אָבִינוּ וְהָאָדוֹן יֵשׁוּעַ הַמָּשִׁיחַ.</a:t>
            </a:r>
            <a:endParaRPr lang="he-IL" sz="2800" dirty="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670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קְהִלַּת אֱלֹהִים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 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קֻדְּשׁוּ בַּמָּשִׁיחַ יֵשׁוּעַ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עניין של בעלות - של מי הקהילה?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הֲלֹא בִּמְחִיר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נִקְנֵיתֶם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... </a:t>
            </a:r>
            <a:r>
              <a:rPr lang="he-IL" sz="36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 </a:t>
            </a:r>
            <a:r>
              <a:rPr lang="he-IL" sz="32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קור"א ו' 20</a:t>
            </a:r>
            <a:endParaRPr lang="he-IL" sz="3600" dirty="0">
              <a:latin typeface="Arial" panose="020B060402020202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9945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קְהִלַּת אֱלֹהִים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 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קֻדְּשׁוּ בַּמָּשִׁיחַ יֵשׁוּעַ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שֶׁהֲרֵי יוֹדְעִים אַתֶּם כִּי לֹא בְּדָבָר נִשְׁחָת, </a:t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לֹא בְּכֶסֶף וְלֹא בְּזָהָב,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נִפְדֵּיתֶם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מִדַּרְכְּכֶם הַתְּפֵלָה שֶׁנְּחַלְתֶּם מֵאֲבוֹתֵיכֶם, כִּי אִם בְּדָם יָקָר שֶׁל שֶׂה תָּמִים שֶׁאֵין בּוֹ מוּם, בְּדָמוֹ שֶׁל הַמָּשִׁיחַ.</a:t>
            </a:r>
            <a:r>
              <a:rPr lang="he-IL" sz="36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 </a:t>
            </a:r>
            <a:r>
              <a:rPr lang="he-IL" sz="32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פטרוס א' א' 18-19</a:t>
            </a: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710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קְהִלַּת אֱלֹהִים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קֻדְּשׁוּ בַּמָּשִׁיחַ יֵשׁוּעַ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ts val="4000"/>
              </a:lnSpc>
              <a:spcBef>
                <a:spcPts val="9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אֲבָל אַתֶּם עַם נִבְחָר, מַמְלֶכֶת כֹּהֲנִים וְגוֹי קָדוֹש,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עַם סְגֻלָּה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לְמַעַן תְּסַפְּרוּ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תְּהִלּוֹתָיו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שֶׁל הַקּוֹרֵא אֶתְכֶם מֵחֹשֶׁךְ אֶל אוֹרוֹ הַנִּפְלָא; אַתֶּם אֲשֶׁר לְפָנִים לֹא עַם הֱיִיתֶם, אַךְ כָּעֵת </a:t>
            </a: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עַם אֱלֹהִים אַתֶּם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; אֲשֶׁר לְפָנִים לֹא רֻחֲמוּ, אַךְ כָּעֵת מְרֻחָמִים. </a:t>
            </a:r>
            <a:r>
              <a:rPr lang="he-IL" sz="36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32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פטרוס א' ב' 9-10</a:t>
            </a: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217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קְהִלַּת אֱלֹהִים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 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קֻדְּשׁוּ בַּמָּשִׁיחַ יֵשׁוּעַ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כִּי חֵלֶק יְהוָה עַמּוֹ: יַעֲקֹב חֶבֶל נַחֲלָתוֹ. יִמְצָאֵהוּ בְּאֶרֶץ מִדְבָּר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וּבְתֹהו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ּ יְלֵל יְשִׁמֹן;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יְסֹבְבֶנְהו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ּ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יְבוֹנְנֵהו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ּ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יִצְּרֶנְהו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ּ כְּאִישׁוֹן עֵינוֹ. כְּנֶשֶׁר יָעִיר קִנּוֹ, עַל גּוֹזָלָיו יְרַחֵף, יִפְרֹשׂ כְּנָפָיו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יִקָּחֵהו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ּ, </a:t>
            </a:r>
            <a:r>
              <a:rPr lang="he-IL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יִשָּׂאֵהו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ּ עַל-אֶבְרָתוֹ.  </a:t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200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דברים ל"ב 9-11</a:t>
            </a: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3663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marL="0" indent="0" algn="ct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קְדוֹשִׁים יַחַד עִם כָּל הַקּוֹרְאִים בְּכָל מָקוֹם וּמָקוֹם בְּשֵׁם אֲדוֹנֵנוּ יֵשׁוּעַ הַמָּשִׁיחַ </a:t>
            </a:r>
            <a:b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- אֲדוֹנֵנוּ כַּאֲדוֹנָם</a:t>
            </a:r>
            <a:r>
              <a:rPr lang="he-I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קדושים/נפרדים מהעולם - לא מהאחים והאחיות... </a:t>
            </a:r>
          </a:p>
          <a:p>
            <a:pPr algn="r" rtl="1" fontAlgn="auto">
              <a:lnSpc>
                <a:spcPct val="95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אותו מחיר, אותו חסד, אותו עתיד  </a:t>
            </a:r>
            <a:endParaRPr lang="he-IL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א' א' 1-3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31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3013</TotalTime>
  <Words>802</Words>
  <Application>Microsoft Office PowerPoint</Application>
  <PresentationFormat>On-screen Show (4:3)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Tahoma</vt:lpstr>
      <vt:lpstr>Times New Roman</vt:lpstr>
      <vt:lpstr>Wingdings</vt:lpstr>
      <vt:lpstr>Organic</vt:lpstr>
      <vt:lpstr>קורינתים ב' ו' 14-16 </vt:lpstr>
      <vt:lpstr>קורינתים ב' ו' 14-16 </vt:lpstr>
      <vt:lpstr>קורינתים ב' ו' 14-16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  <vt:lpstr>קורינתים א' א' 1-3 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Samuel Aweida</dc:creator>
  <cp:keywords/>
  <dc:description/>
  <cp:lastModifiedBy>Shmuel Aweida</cp:lastModifiedBy>
  <cp:revision>150</cp:revision>
  <cp:lastPrinted>1601-01-01T00:00:00Z</cp:lastPrinted>
  <dcterms:created xsi:type="dcterms:W3CDTF">2006-01-18T19:59:17Z</dcterms:created>
  <dcterms:modified xsi:type="dcterms:W3CDTF">2020-06-12T20:01:09Z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TC010690001033</vt:lpwstr>
  </property>
</Properties>
</file>