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6"/>
  </p:notesMasterIdLst>
  <p:handoutMasterIdLst>
    <p:handoutMasterId r:id="rId7"/>
  </p:handoutMasterIdLst>
  <p:sldIdLst>
    <p:sldId id="258" r:id="rId2"/>
    <p:sldId id="261" r:id="rId3"/>
    <p:sldId id="260" r:id="rId4"/>
    <p:sldId id="262" r:id="rId5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5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23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011B32-D8D9-DA4E-ADDA-5230F93D2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52254-9B66-0244-B38E-62E500B8C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5CFE3-2B06-BD40-894F-EF5A815B35DA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88C80-DBAA-D149-A66D-ECA8C87FF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48425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38CE0-EA14-404F-8E55-39D18F9FD6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48425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8019-4EA6-334A-B741-039CE70CA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07/12/2019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34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70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2189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ג׳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68EDA-20A3-4302-80D8-EB3CA2850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09" y="922738"/>
            <a:ext cx="8710509" cy="53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ג׳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צעדים ראשונים</a:t>
            </a:r>
          </a:p>
          <a:p>
            <a:pPr marL="1265555" lvl="1" indent="-625475"/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מתחיל מסע</a:t>
            </a:r>
          </a:p>
          <a:p>
            <a:pPr marL="1265555" lvl="1" indent="-625475"/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שם כוהנים נושאי ארון הברית מקדימה</a:t>
            </a:r>
          </a:p>
          <a:p>
            <a:pPr marL="1265555" lvl="1" indent="-625475"/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אומר לעם: "התקדשו" </a:t>
            </a:r>
          </a:p>
          <a:p>
            <a:pPr marL="625475" indent="-625475"/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5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ג׳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אלהים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מדריך את יהושע</a:t>
            </a:r>
          </a:p>
          <a:p>
            <a:pPr marL="625475" indent="-625475"/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אלהים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מממש הבטחות ותוכנית שלו</a:t>
            </a:r>
          </a:p>
          <a:p>
            <a:pPr marL="640080" lvl="1" indent="0">
              <a:buNone/>
            </a:pP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5433</TotalTime>
  <Words>37</Words>
  <Application>Microsoft Office PowerPoint</Application>
  <PresentationFormat>On-screen Show (4:3)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.Apple Color Emoji UI</vt:lpstr>
      <vt:lpstr>Arial</vt:lpstr>
      <vt:lpstr>Arial Black</vt:lpstr>
      <vt:lpstr>Calibri</vt:lpstr>
      <vt:lpstr>Tahoma</vt:lpstr>
      <vt:lpstr>Mesh</vt:lpstr>
      <vt:lpstr>PowerPoint Presentation</vt:lpstr>
      <vt:lpstr>יהושע ג׳</vt:lpstr>
      <vt:lpstr>יהושע ג׳</vt:lpstr>
      <vt:lpstr>יהושע ג׳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Brusilovsky, Dmitry</cp:lastModifiedBy>
  <cp:revision>67</cp:revision>
  <cp:lastPrinted>2019-07-05T11:53:47Z</cp:lastPrinted>
  <dcterms:created xsi:type="dcterms:W3CDTF">2019-05-02T13:10:19Z</dcterms:created>
  <dcterms:modified xsi:type="dcterms:W3CDTF">2019-07-13T06:31:25Z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cb76b2-10b8-4fe1-93d4-2202842406cd_Enabled">
    <vt:lpwstr>True</vt:lpwstr>
  </property>
  <property fmtid="{D5CDD505-2E9C-101B-9397-08002B2CF9AE}" pid="3" name="MSIP_Label_17cb76b2-10b8-4fe1-93d4-2202842406cd_SiteId">
    <vt:lpwstr>945c199a-83a2-4e80-9f8c-5a91be5752dd</vt:lpwstr>
  </property>
  <property fmtid="{D5CDD505-2E9C-101B-9397-08002B2CF9AE}" pid="4" name="MSIP_Label_17cb76b2-10b8-4fe1-93d4-2202842406cd_Owner">
    <vt:lpwstr>Dmitry.Brusilovsky@emc.com</vt:lpwstr>
  </property>
  <property fmtid="{D5CDD505-2E9C-101B-9397-08002B2CF9AE}" pid="5" name="MSIP_Label_17cb76b2-10b8-4fe1-93d4-2202842406cd_SetDate">
    <vt:lpwstr>2019-07-12T10:07:39.9615774Z</vt:lpwstr>
  </property>
  <property fmtid="{D5CDD505-2E9C-101B-9397-08002B2CF9AE}" pid="6" name="MSIP_Label_17cb76b2-10b8-4fe1-93d4-2202842406cd_Name">
    <vt:lpwstr>External Public</vt:lpwstr>
  </property>
  <property fmtid="{D5CDD505-2E9C-101B-9397-08002B2CF9AE}" pid="7" name="MSIP_Label_17cb76b2-10b8-4fe1-93d4-2202842406cd_Application">
    <vt:lpwstr>Microsoft Azure Information Protection</vt:lpwstr>
  </property>
  <property fmtid="{D5CDD505-2E9C-101B-9397-08002B2CF9AE}" pid="8" name="MSIP_Label_17cb76b2-10b8-4fe1-93d4-2202842406cd_Extended_MSFT_Method">
    <vt:lpwstr>Manual</vt:lpwstr>
  </property>
  <property fmtid="{D5CDD505-2E9C-101B-9397-08002B2CF9AE}" pid="9" name="aiplabel">
    <vt:lpwstr>External Public</vt:lpwstr>
  </property>
</Properties>
</file>