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2"/>
  </p:notesMasterIdLst>
  <p:sldIdLst>
    <p:sldId id="258" r:id="rId2"/>
    <p:sldId id="268" r:id="rId3"/>
    <p:sldId id="275" r:id="rId4"/>
    <p:sldId id="276" r:id="rId5"/>
    <p:sldId id="274" r:id="rId6"/>
    <p:sldId id="278" r:id="rId7"/>
    <p:sldId id="279" r:id="rId8"/>
    <p:sldId id="280" r:id="rId9"/>
    <p:sldId id="281" r:id="rId10"/>
    <p:sldId id="277" r:id="rId11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44"/>
    <p:restoredTop sz="94663"/>
  </p:normalViewPr>
  <p:slideViewPr>
    <p:cSldViewPr snapToGrid="0" snapToObjects="1">
      <p:cViewPr varScale="1">
        <p:scale>
          <a:sx n="53" d="100"/>
          <a:sy n="53" d="100"/>
        </p:scale>
        <p:origin x="88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06/22/2019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03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8A1C-E9E0-419E-AF96-14A6D86EAA0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50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873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402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780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652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2142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94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א' 10-18  	אחדות ושותפות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חזק ואמץ!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היכן אתה מעדיף להיות: במקום שה' רוצה אותך או במקום הנוח והבטוח (לכאורה)? 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מעדיף את מראה העיניים והעושר/אושר או </a:t>
            </a:r>
            <a:br>
              <a:rPr lang="en-US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המקום בו יש את הבטחת ה'? 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מעדיף שאחיך יילחמו בזמן שאתה יושב בנוח?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איזה איבר אתה בגוף המשיח? </a:t>
            </a:r>
          </a:p>
        </p:txBody>
      </p:sp>
    </p:spTree>
    <p:extLst>
      <p:ext uri="{BB962C8B-B14F-4D97-AF65-F5344CB8AC3E}">
        <p14:creationId xmlns:p14="http://schemas.microsoft.com/office/powerpoint/2010/main" val="29856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א' 10-18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060174"/>
            <a:ext cx="8233223" cy="5019784"/>
          </a:xfrm>
        </p:spPr>
        <p:txBody>
          <a:bodyPr lIns="108000" tIns="180000" rIns="180000" anchor="t" anchorCtr="0">
            <a:noAutofit/>
          </a:bodyPr>
          <a:lstStyle/>
          <a:p>
            <a:pPr marL="0" indent="0">
              <a:lnSpc>
                <a:spcPts val="4000"/>
              </a:lnSpc>
              <a:spcBef>
                <a:spcPts val="600"/>
              </a:spcBef>
              <a:buNone/>
            </a:pP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וַיְצַו יְהוֹשֻׁעַ אֶת שֹׁטְרֵי הָעָם לֵאמֹר: עִבְרוּ בְּקֶרֶב הַמַּחֲנֶה, וְצַוּוּ אֶת הָעָם לֵאמֹר: הָכִינוּ לָכֶם צֵידָה, כִּי בְּעוֹד </a:t>
            </a:r>
            <a:r>
              <a:rPr lang="he-IL" sz="3600" dirty="0">
                <a:gradFill flip="none" rotWithShape="1">
                  <a:gsLst>
                    <a:gs pos="0">
                      <a:schemeClr val="accent6">
                        <a:lumMod val="88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שְׁלֹשֶׁת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יָמִים אַתֶּם עֹבְרִים אֶת הַיַּרְדֵּן הַזֶּה, לָבוֹא לָרֶשֶׁת אֶת הָאָרֶץ אֲשֶׁר יְהוָה אֱלֹהֵיכֶם נֹתֵן לָכֶם לְרִשְׁתָּהּ. וְלָראוּבֵנִי וְלַגָּדִי וְלַחֲצִי שֵׁבֶט הַמְנַשֶּׁה אָמַר יְהוֹשֻׁעַ לֵאמֹר: זָכוֹר אֶת הַדָּבָר אֲשֶׁר </a:t>
            </a:r>
            <a:r>
              <a:rPr lang="he-IL" sz="3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צִוָּה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אֶתְכֶם מֹשֶׁה עֶבֶד-יְהוָה, לֵאמֹר: יְהוָה אֱלֹהֵיכֶם מֵנִיחַ לָכֶם, וְנָתַן לָכֶם אֶת הָאָרֶץ הַזֹּאת. </a:t>
            </a:r>
          </a:p>
        </p:txBody>
      </p:sp>
    </p:spTree>
    <p:extLst>
      <p:ext uri="{BB962C8B-B14F-4D97-AF65-F5344CB8AC3E}">
        <p14:creationId xmlns:p14="http://schemas.microsoft.com/office/powerpoint/2010/main" val="58260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א' 10-18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060174"/>
            <a:ext cx="8233223" cy="5019784"/>
          </a:xfrm>
        </p:spPr>
        <p:txBody>
          <a:bodyPr lIns="108000" tIns="180000" rIns="180000" anchor="t" anchorCtr="0">
            <a:noAutofit/>
          </a:bodyPr>
          <a:lstStyle/>
          <a:p>
            <a:pPr marL="0" indent="0">
              <a:buNone/>
            </a:pP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נְשֵׁיכֶם </a:t>
            </a:r>
            <a:r>
              <a:rPr lang="he-IL" sz="3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טַפְּכֶם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וּמִקְנֵיכֶם יֵשְׁבוּ בָּאָרֶץ אֲשֶׁר נָתַן לָכֶם מֹשֶׁה בְּעֵבֶר הַיַּרְדֵּן; וְאַתֶּם תַּעַבְרוּ </a:t>
            </a:r>
            <a:r>
              <a:rPr lang="he-IL" sz="3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חֲמֻשִׁים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לִפְנֵי אֲחֵיכֶם, כֹּל </a:t>
            </a:r>
            <a:r>
              <a:rPr lang="he-IL" sz="3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גִּבּוֹרֵי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הַחַיִל, וַעֲזַרְתֶּם אוֹתָם. עַד אֲשֶׁר יָנִיחַ יְהוָה לַאֲחֵיכֶם </a:t>
            </a:r>
            <a:r>
              <a:rPr lang="he-IL" sz="3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כָּכֶם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וְיָרְשׁוּ גַם הֵמָּה אֶת הָאָרֶץ אֲשֶׁר יְהוָה אֱלֹהֵיכֶם נֹתֵן לָהֶם, וְשַׁבְתֶּם לְאֶרֶץ יְרֻשַּׁתְכֶם, וִירִשְׁתֶּם אוֹתָהּ, אֲשֶׁר נָתַן לָכֶם מֹשֶׁה עֶבֶד יְהוָה בְּעֵבֶר הַיַּרְדֵּן מִזְרַח הַשָּׁמֶשׁ.  </a:t>
            </a:r>
          </a:p>
        </p:txBody>
      </p:sp>
    </p:spTree>
    <p:extLst>
      <p:ext uri="{BB962C8B-B14F-4D97-AF65-F5344CB8AC3E}">
        <p14:creationId xmlns:p14="http://schemas.microsoft.com/office/powerpoint/2010/main" val="39881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א' 10-18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34620-BE6F-4391-BD96-DE584EF6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060174"/>
            <a:ext cx="8233223" cy="5019784"/>
          </a:xfrm>
        </p:spPr>
        <p:txBody>
          <a:bodyPr lIns="108000" tIns="180000" rIns="180000" anchor="t" anchorCtr="0">
            <a:noAutofit/>
          </a:bodyPr>
          <a:lstStyle/>
          <a:p>
            <a:pPr marL="0" indent="0">
              <a:buNone/>
            </a:pP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וַיַּעֲנוּ אֶת יְהוֹשֻׁעַ לֵאמֹר:  כֹּל אֲשֶׁר </a:t>
            </a:r>
            <a:r>
              <a:rPr lang="he-IL" sz="3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צִוִּיתָנו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ּ נַעֲשֶׂה, וְאֶל כָּל-אֲשֶׁר תִּשְׁלָחֵנוּ נֵלֵךְ. כְּכֹל אֲשֶׁר שָׁמַעְנוּ אֶל מֹשֶׁה כֵּן נִשְׁמַע אֵלֶיךָ. רַק יִהְיֶה יְהוָה </a:t>
            </a:r>
            <a:r>
              <a:rPr lang="he-IL" sz="3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אֱלֹהֶיך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ָ עִמָּךְ כַּאֲשֶׁר הָיָה עִם מֹשֶׁה. כָּל אִישׁ אֲשֶׁר יַמְרֶה אֶת פִּיךָ וְלֹא יִשְׁמַע אֶת דְּבָרֶיךָ לְכֹל אֲשֶׁר </a:t>
            </a:r>
            <a:r>
              <a:rPr lang="he-IL" sz="36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תְּצַוֶּנּו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ּ, יוּמָת. רַק חֲזַק וֶאֱמָץ.</a:t>
            </a:r>
          </a:p>
        </p:txBody>
      </p:sp>
    </p:spTree>
    <p:extLst>
      <p:ext uri="{BB962C8B-B14F-4D97-AF65-F5344CB8AC3E}">
        <p14:creationId xmlns:p14="http://schemas.microsoft.com/office/powerpoint/2010/main" val="27848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א' 10-18  	אחדות ושותפות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10-11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פועל בקרב ודרך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כל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העם.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לא רק מאתגר את אמונתו של יהושע, אלא גם את אמונתו של כל אחד בעם ישראל.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כשאלוהים רואה אותנו באופן אישי הוא גם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תמיד רואה אותנו כחלק מהקהילה שלו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r>
              <a:rPr lang="en-US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4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א' 10-18  	אחדות ושותפות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12-15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במדבר ל"ב 5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יודעים שלאלוהים יש תוכנית, אבל יש לנו רעיון עדיף, הגיוני, בטוח, נוח...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רבים האנשים שדחו ודוחים את החיים שה' רוצה שיחיו כי הם מתפתים ע"י "החיים הטובים" והנוחים שהם מצאו במקום אחר... </a:t>
            </a: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2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א' 10-18  	אחדות ושותפות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במדבר ל"ב 6: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הַאַחֵיכֶם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יָבֹאוּ לַמִּלְחָמָה, וְאַתֶּם תֵּשְׁבוּ פֹה?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האדון עושה בנו דברים באופן אישי, אבל אנו תמיד חלק ממשהו גדול יותר שהוא עושה! 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קורינתים א' י"ב 14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מהי "התחברות" אם אין בה שותפות?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מספיק לומר: אני איתכם "ברוח"...</a:t>
            </a:r>
          </a:p>
        </p:txBody>
      </p:sp>
    </p:spTree>
    <p:extLst>
      <p:ext uri="{BB962C8B-B14F-4D97-AF65-F5344CB8AC3E}">
        <p14:creationId xmlns:p14="http://schemas.microsoft.com/office/powerpoint/2010/main" val="15651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א' 10-18  	אחדות ושותפות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במדבר ל"ב 7: וְלָמָּה תְנִיאוּן אֶת לֵב בְּנֵי יִשְׂרָאֵל מֵעֲבֹר אֶל הָאָרֶץ אֲשֶׁר נָתַן לָהֶם יְהוָה?</a:t>
            </a:r>
          </a:p>
          <a:p>
            <a:pPr marL="625475" indent="-625475">
              <a:spcBef>
                <a:spcPts val="0"/>
              </a:spcBef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אתם לא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נייטרליים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...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89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אתם מייאשים את אחיכם.</a:t>
            </a:r>
          </a:p>
          <a:p>
            <a:pPr marL="1265555" lvl="1" indent="-625475">
              <a:spcBef>
                <a:spcPts val="0"/>
              </a:spcBef>
              <a:buClr>
                <a:schemeClr val="accent5"/>
              </a:buClr>
              <a:buSzPct val="89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אתם מתנגדים לרצון ה'. </a:t>
            </a:r>
            <a:r>
              <a:rPr lang="he-IL" sz="3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אני גורם מעודד או מייאש?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אני גורם מצטרף או מתנתק?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אני גורם מאחד או מפצל? </a:t>
            </a:r>
          </a:p>
        </p:txBody>
      </p:sp>
    </p:spTree>
    <p:extLst>
      <p:ext uri="{BB962C8B-B14F-4D97-AF65-F5344CB8AC3E}">
        <p14:creationId xmlns:p14="http://schemas.microsoft.com/office/powerpoint/2010/main" val="24008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א' 10-18  	אחדות ושותפות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16-18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הכרה במנהיגות ואישור לקריאת ה' על המנהיג.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החלטה ברורה: אנחנו הולכים על זה! אנו איתך!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ההחלטה היא טוטאלית!  (חיים או מוות) </a:t>
            </a:r>
          </a:p>
          <a:p>
            <a:pPr marL="627063" indent="0"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גלטים ב' 20</a:t>
            </a:r>
          </a:p>
          <a:p>
            <a:pPr marL="627063" indent="0"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לוקס י"ד 25-27</a:t>
            </a: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5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480</Words>
  <Application>Microsoft Office PowerPoint</Application>
  <PresentationFormat>On-screen Show (4:3)</PresentationFormat>
  <Paragraphs>50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א' 10-18</vt:lpstr>
      <vt:lpstr>יהושע א' 10-18</vt:lpstr>
      <vt:lpstr>יהושע א' 10-18</vt:lpstr>
      <vt:lpstr>יהושע א' 10-18   אחדות ושותפות</vt:lpstr>
      <vt:lpstr>יהושע א' 10-18   אחדות ושותפות</vt:lpstr>
      <vt:lpstr>יהושע א' 10-18   אחדות ושותפות</vt:lpstr>
      <vt:lpstr>יהושע א' 10-18   אחדות ושותפות</vt:lpstr>
      <vt:lpstr>יהושע א' 10-18   אחדות ושותפות</vt:lpstr>
      <vt:lpstr>יהושע א' 10-18   אחדות ושותפות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43</cp:revision>
  <cp:lastPrinted>2019-06-22T05:10:24Z</cp:lastPrinted>
  <dcterms:created xsi:type="dcterms:W3CDTF">2019-05-02T13:10:19Z</dcterms:created>
  <dcterms:modified xsi:type="dcterms:W3CDTF">2019-06-22T05:42:43Z</dcterms:modified>
</cp:coreProperties>
</file>