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792" r:id="rId1"/>
  </p:sldMasterIdLst>
  <p:notesMasterIdLst>
    <p:notesMasterId r:id="rId13"/>
  </p:notesMasterIdLst>
  <p:handoutMasterIdLst>
    <p:handoutMasterId r:id="rId14"/>
  </p:handoutMasterIdLst>
  <p:sldIdLst>
    <p:sldId id="271" r:id="rId2"/>
    <p:sldId id="283" r:id="rId3"/>
    <p:sldId id="284" r:id="rId4"/>
    <p:sldId id="285" r:id="rId5"/>
    <p:sldId id="286" r:id="rId6"/>
    <p:sldId id="288" r:id="rId7"/>
    <p:sldId id="287" r:id="rId8"/>
    <p:sldId id="289" r:id="rId9"/>
    <p:sldId id="290" r:id="rId10"/>
    <p:sldId id="291" r:id="rId11"/>
    <p:sldId id="292" r:id="rId12"/>
  </p:sldIdLst>
  <p:sldSz cx="9144000" cy="6858000" type="screen4x3"/>
  <p:notesSz cx="9923463" cy="678815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3366"/>
    <a:srgbClr val="00CC00"/>
    <a:srgbClr val="FF8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667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391C9BB-C225-41E2-86A3-0F3DCB366C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7C56B73-775F-4E80-BC2B-FC4386E2E2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0537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1333F271-0FFF-48ED-9D41-A2E6269C375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6838"/>
            <a:ext cx="4300538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AB253C56-39F0-426A-A6D7-1D83CB70BD7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7005708-9EAE-4E73-9D2E-29B24379D753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34895A4-D2A7-44C0-BD86-247319DE86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CA09103-6C68-4397-BA6D-AB404E98F3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0537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E34F843-FBD1-4F15-8E60-32340911EC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2487" cy="2544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5C20D8D0-A2B4-4950-8D2D-90BA9FDDF6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4213"/>
            <a:ext cx="7939087" cy="3054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ID4096" noProof="0"/>
              <a:t>Click to edit Master text styles</a:t>
            </a:r>
          </a:p>
          <a:p>
            <a:pPr lvl="1"/>
            <a:r>
              <a:rPr lang="en-US" altLang="LID4096" noProof="0"/>
              <a:t>Second level</a:t>
            </a:r>
          </a:p>
          <a:p>
            <a:pPr lvl="2"/>
            <a:r>
              <a:rPr lang="en-US" altLang="LID4096" noProof="0"/>
              <a:t>Third level</a:t>
            </a:r>
          </a:p>
          <a:p>
            <a:pPr lvl="3"/>
            <a:r>
              <a:rPr lang="en-US" altLang="LID4096" noProof="0"/>
              <a:t>Fourth level</a:t>
            </a:r>
          </a:p>
          <a:p>
            <a:pPr lvl="4"/>
            <a:r>
              <a:rPr lang="en-US" altLang="LID4096" noProof="0"/>
              <a:t>Fifth level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97C6E8FE-DC65-47C6-A926-9743F9AFF7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6838"/>
            <a:ext cx="4300538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5BA86F18-93EE-482B-87C9-307BFB5CF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46838"/>
            <a:ext cx="4300537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09CD61C-B9D4-4B64-894C-17306ADF9792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371D6FD-2144-4DDA-85E9-57AF84F5B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85E684-AE3A-49A5-A99C-4027B60ACAD9}" type="slidenum">
              <a:rPr lang="en-US" altLang="LID4096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LID4096">
              <a:latin typeface="Tahoma" panose="020B060403050404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6AEE01A-C262-48B3-8663-BA83EC8FC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8EA2190-3294-43EC-82AC-B3B25D582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260580C-3186-4468-997A-39BDDC3D8C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EF00E3-7944-4F81-8D7E-74B649329E4A}" type="slidenum">
              <a:rPr lang="en-US" altLang="LID4096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LID4096">
              <a:latin typeface="Tahoma" panose="020B060403050404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531820F-25C3-44F1-BC8C-6EEB54CA3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1CC0724-F23E-4878-81C6-13CE23BBA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D47AAD-B4CA-4821-89A1-8C7DF4612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4CF0FA-E171-4FED-971F-51A2574DFE2D}" type="slidenum">
              <a:rPr lang="en-US" altLang="LID4096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LID4096">
              <a:latin typeface="Tahoma" panose="020B060403050404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016ABD0-977D-4B2A-B020-9C8188F13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2B0795-7D29-4C96-90C6-9C86D1F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72A9F05-50F4-41E5-8865-A857FFF89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BD4DB9-83B2-4FF7-8BF9-8B1325231D09}" type="slidenum">
              <a:rPr lang="en-US" altLang="LID4096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LID4096">
              <a:latin typeface="Tahoma" panose="020B060403050404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CBC2FEE-FCA1-46B6-84B4-0144445B0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CAFB078-454C-467C-A0AF-8D507D295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6303CDE-1378-432F-A8ED-4BA3E1BA2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815B8D-7709-4B30-8481-567C3CBFF88D}" type="slidenum">
              <a:rPr lang="en-US" altLang="LID4096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LID4096">
              <a:latin typeface="Tahoma" panose="020B060403050404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74759D6-8DCF-4375-8B5C-9D729539FD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4547E22-FB0E-4D52-8881-B5B689CBA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53883F4-7B43-40AA-B6E0-6CF3D4DDC6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2A6EAB-D398-4FB0-97C8-E019499FDB74}" type="slidenum">
              <a:rPr lang="en-US" altLang="LID4096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LID4096">
              <a:latin typeface="Tahoma" panose="020B060403050404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F46CE82-26DF-4382-B580-79D013CFD1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FF7D16B-7019-48DF-ACC0-953E84B56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B3981D1-D979-40FB-A773-4C2FE0408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E78114-E5FC-4437-A099-462D34D1509A}" type="slidenum">
              <a:rPr lang="en-US" altLang="LID4096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LID4096">
              <a:latin typeface="Tahoma" panose="020B060403050404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97643AB-F8E5-44F3-94C1-3395C9C71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9D7F1F0-70A9-4B7D-8220-304B5079F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DFDD9926-DD62-4AA1-8A99-C74808D060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8A2B4E-804E-4CBF-9A38-201B49D94CDC}" type="slidenum">
              <a:rPr lang="en-US" altLang="LID4096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LID4096">
              <a:latin typeface="Tahoma" panose="020B060403050404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3F44DAA-4830-4EEF-8E59-925623F58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F58B805-84D3-4C67-BB16-4D66CCA22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27801B7-D602-4A2D-9991-3DF74F2380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D1D248-946D-4E52-9AF5-4DDE79AB2E16}" type="slidenum">
              <a:rPr lang="en-US" altLang="LID4096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LID4096">
              <a:latin typeface="Tahoma" panose="020B060403050404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5A44A4E-23DB-4E38-9080-9AA9F52AC7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E6029CD-84E9-41CE-BD9D-7148E468B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487CF1A-7CA7-4347-B864-1A4593B7C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9744DA-EC4C-442D-AA10-74994904FFA1}" type="slidenum">
              <a:rPr lang="en-US" altLang="LID4096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LID4096">
              <a:latin typeface="Tahoma" panose="020B060403050404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07D4DF9-D3C8-416C-ABD0-27D52386D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56B889A-0383-4074-A251-3ECF6F622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06C4E9D-8DD7-43EF-9146-64680A2D9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838A60-72BF-4AB8-BCE0-28E0DBDA596A}" type="slidenum">
              <a:rPr lang="en-US" altLang="LID4096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LID4096">
              <a:latin typeface="Tahoma" panose="020B060403050404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E7218DF-02B6-457D-AA3B-2A496F3EEB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C40E774-EADF-4475-9E2F-74C9D9DD8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ID4096" altLang="LID409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>
            <a:extLst>
              <a:ext uri="{FF2B5EF4-FFF2-40B4-BE49-F238E27FC236}">
                <a16:creationId xmlns:a16="http://schemas.microsoft.com/office/drawing/2014/main" id="{9F520B40-A265-4566-9858-B3C869B0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F0E022-DEB5-4DFC-9D35-E27611F25479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51F4D99-EE18-42E9-890C-5249027A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D7CC39-1072-45A3-8BD3-9524441B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B38B1C-B4C9-435A-8CF8-ECCEB0E4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9217C-F526-439C-BA31-392AED913840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05656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61B992-3FC7-49AF-A4DD-07F61CD9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8FD80-29A8-4D8B-B133-0CF00831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C1C9D9-2EB9-4A4D-9979-1AEE9FC1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BAA8-B4B1-4222-BD5B-D0A3C7948CC6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140868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521B29-210A-4FE4-A859-8789BF714A62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F58079-6345-4174-9540-F1F00A0D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0FC3E5-6691-424B-A246-1DA4AED3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5BBE0C-0B6F-46F0-BB4F-469FABBB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949D4-BB28-43BE-B588-23F0A68E45EA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118336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380987AF-F565-4E64-BD26-DEBBCFE85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LID4096" sz="7200"/>
              <a:t>“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DDD7632-8CAE-49C6-94AF-F9D1C337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LID4096" sz="72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BB5918-B750-403C-A6B5-16596D729D5B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8C70698-556C-4531-A5FB-9B8799E81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D26BDA-D3DB-4AA1-A25D-D3A9FAFD22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F82427-A02F-4EBC-A42F-E4D59A10A3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813FD-61B4-4690-8B9C-510A454073D9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207026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C3BD0-9C46-46D4-961D-2190DA83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8A86F-2373-45BD-B63C-F1B6A461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57BC6-8D0B-4BA8-9F6E-752FC49E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0E8FD-1599-466B-8424-5B62367AA097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870165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DFAB28F7-DB93-4548-9314-9792D0E50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LID4096" sz="8000"/>
              <a:t>“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FF4E6D2-D2D2-4C58-B733-A847D6FFC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LID4096" sz="80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B98B48-DFA8-4B27-9A68-46F1647E111C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EDFFE37-9625-4101-A413-B89D991759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C8448FA-7144-4A11-ACF3-57DAB0F5CB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DD1076-CF2C-4D8F-B7BF-3A477A81E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BD64-19D5-4CB6-A99B-A4E12A25BFC1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57995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D709A7-2CAE-4BB0-8A1D-0EECD0304061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BB8BCC4-9C21-4890-B348-DE66FC8C84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DF8FBC-FD31-488F-A74A-48EF3B10E1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32C177-5E28-44FE-BE67-20C43CA0F2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53F1-3659-41AD-BA4C-6B34CCD102C0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172145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35EE10-5B24-455E-9C12-8B3BBB81064B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5835E9-484C-4375-9FAE-5B9BBF45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BF0B37-4E6C-4089-8E26-A6BDFF13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19E055-C856-4CD7-886F-D2F46352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1CD2-F8CA-4439-BBA2-B1991C41958E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90392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92E3E2-E64A-44EC-8680-14B28C17AE0E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75B33A-D6FB-47E4-9DCE-3510C534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4E7979-5C3F-48E8-8E5A-A7B56EAE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A2012-0147-4CE5-BD1F-E8327E6D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70D3-F87D-4D7B-8158-61E677F09BEF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183185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22B0F1-29BF-4347-A7A6-0EEF42382EB0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A83FFB-1871-4B22-BE75-62DD1417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19DCCA-D59C-4928-8C1E-A3673303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9D6995-F6FA-46BD-94F8-50E3F461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EAE3-D535-468D-A845-328543B63E28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56604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60562D-1053-4162-8DCF-43B9F328B085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3D6D94-62EB-42CC-838B-F6B45CC3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563A0B-D87C-4023-B545-5CF2E87A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FF46D9-56F6-439B-84E9-7DAA52A2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CA76-1C11-4DF3-90B3-7D7C7C08F715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2484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E124BC-931A-46F2-8276-A28FDBA2BC73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DFC2EDB-781A-4FD5-83C5-07F53BE3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88E22F4-5AE9-40B2-B542-8905215A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CEDC4D3-2A97-43E1-A8C1-9E9C23AA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FB8B-5AB6-484F-8360-C2A60DAA055B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16551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CEFA9F-05C2-4431-B499-D33B12D16452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2DC40B4-6436-4B30-A501-A983A66D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0F4673A-6B47-40B7-B7BD-2F6B88E2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74308EE-D3FF-4E7F-A54E-4B3B5326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97B0B-6534-48F0-ABB7-31A25537962A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53346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9B1537-E8E0-4DDF-84A0-D158340E2DE1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1C823EC-34D2-46F8-88DB-97FB3C38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DC2E2D-8E65-4E29-97C5-A0B26250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2019CB0-1BAF-48F4-AEB0-DA3F0659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BDA4-1569-4EE1-A9B8-4305EE9CAE38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28709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640AD7-0F0C-431F-8804-21928101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FCE6B1-6A5B-4147-B762-E67E43D0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6BB878-AECC-4A29-B479-10EC72C7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7094-33C2-40F2-A30D-BA3E472FDEC3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85673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A9FFA3-EDE0-479E-9167-C4031EFF919E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FC8BB83-664D-4F64-8E70-F1E5F807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9AEACB6-B1C9-40F5-AF72-E84DD0EC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19CDA8D-A555-41F1-8117-D3F86842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7185-7807-4A9E-929E-C552C31163C2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30787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4B2949-618C-4E06-8B0F-B8A6C221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2E9BA5-7B9C-4D1D-BA17-620DAF10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7CD657-B410-406F-8629-6E52F99B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863AC-E487-4621-B6DD-743AE689435D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267421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>
            <a:extLst>
              <a:ext uri="{FF2B5EF4-FFF2-40B4-BE49-F238E27FC236}">
                <a16:creationId xmlns:a16="http://schemas.microsoft.com/office/drawing/2014/main" id="{13081A0A-4265-4DC4-85AD-5CC45481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0629B9E-20E4-4448-BB03-A79FB71FC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ID4096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3A5A6F6-836D-4511-A378-E75C85CB9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ID4096"/>
              <a:t>Click to edit Master text styles</a:t>
            </a:r>
          </a:p>
          <a:p>
            <a:pPr lvl="1"/>
            <a:r>
              <a:rPr lang="en-US" altLang="LID4096"/>
              <a:t>Second level</a:t>
            </a:r>
          </a:p>
          <a:p>
            <a:pPr lvl="2"/>
            <a:r>
              <a:rPr lang="en-US" altLang="LID4096"/>
              <a:t>Third level</a:t>
            </a:r>
          </a:p>
          <a:p>
            <a:pPr lvl="3"/>
            <a:r>
              <a:rPr lang="en-US" altLang="LID4096"/>
              <a:t>Fourth level</a:t>
            </a:r>
          </a:p>
          <a:p>
            <a:pPr lvl="4"/>
            <a:r>
              <a:rPr lang="en-US" altLang="LID4096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A7221-7D48-408E-9339-790864819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A186F-ADF3-4CBD-A49D-789C421C8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76D99-59A9-46F2-9DF5-A22757E52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22A5768-F697-4578-B3AA-B7601C5F5F73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23" r:id="rId7"/>
    <p:sldLayoutId id="2147483833" r:id="rId8"/>
    <p:sldLayoutId id="2147483824" r:id="rId9"/>
    <p:sldLayoutId id="2147483825" r:id="rId10"/>
    <p:sldLayoutId id="2147483834" r:id="rId11"/>
    <p:sldLayoutId id="2147483835" r:id="rId12"/>
    <p:sldLayoutId id="2147483826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3B1584A7-3E97-4502-8650-19A21CF4A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3841C1B-45A8-4BF5-B130-1D236B9837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495800"/>
          </a:xfrm>
        </p:spPr>
        <p:txBody>
          <a:bodyPr/>
          <a:lstStyle/>
          <a:p>
            <a:pPr algn="r" rtl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	</a:t>
            </a:r>
            <a:r>
              <a:rPr lang="he-IL" altLang="LID4096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אַל תֵּרָתְמוּ לְעֹל אֶחָד עִם הַבִּלְתִּי מַאֲמִינִים</a:t>
            </a:r>
            <a:r>
              <a:rPr lang="he-IL" altLang="LID4096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;</a:t>
            </a:r>
          </a:p>
          <a:p>
            <a:pPr algn="r" rtl="1">
              <a:lnSpc>
                <a:spcPts val="3700"/>
              </a:lnSpc>
              <a:spcBef>
                <a:spcPts val="18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he-IL" altLang="LID4096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	</a:t>
            </a: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כִּי אֵיזוֹ שֻׁתָּפוּת לִצְדָקָה עִם עַוְלָה? </a:t>
            </a:r>
            <a:b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וּמָה רֵעוּת יֵשׁ לְאוֹר עִם חֹשֶׁךְ? </a:t>
            </a:r>
            <a:b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מַה הַסְכָּמָה יֵשׁ לַמָּשִׁיחַ עִם בְּלִיַּעַל? </a:t>
            </a:r>
            <a:b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אוֹ מַה חֵלֶק לְמַאֲמִין עִם מִי שֶׁאֵינוֹ מַאֲמִין? </a:t>
            </a:r>
            <a:b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וּמַה קֶּשֶׁר יֵשׁ לְהֵיכַל אֱלֹהִים עִם אֱלִילִים?</a:t>
            </a:r>
            <a:b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הֵן אֲנַחְנוּ הֵיכַל אֱלֹהִים חַיִּים כְּפִי שֶׁאָמַר אֱלֹהִים: "וְשָׁכַנְתִּי בְּתוֹכָם"; "וְהִתְהַלַּכְתִּי בְּתוֹכֲכֶם"; "וְהָיִיתִי לָהֶם לֵאלֹהִים וְהֵמָה יִהְיוּ לִי לְעָם."</a:t>
            </a:r>
            <a:endParaRPr lang="en-US" altLang="LID4096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18723AC5-B564-4E36-A2B6-941E47A9D2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rgbClr val="BB7826"/>
              </a:buClr>
              <a:buSzPct val="60000"/>
              <a:buFont typeface="Arial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וַיִּגַּשׁ אֵלִיָּהוּ אֶל כָּל הָעָם, וַיֹּאמֶר: </a:t>
            </a:r>
            <a:b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עַד מָתַי אַתֶּם פֹּסְחִים עַל שְׁתֵּי הַסְּעִפִּים? </a:t>
            </a:r>
            <a:b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אִם יְהוָה הָאֱלֹהִים לְכוּ אַחֲרָיו, וְאִם הַבַּעַל </a:t>
            </a:r>
            <a:b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לְכוּ אַחֲרָיו; וְלֹא עָנוּ הָעָם אֹתוֹ דָּבָר...  </a:t>
            </a:r>
            <a:b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(מלכים א' י"ח 21)</a:t>
            </a: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מה את/ה עונה?</a:t>
            </a:r>
            <a:br>
              <a:rPr lang="he-I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endParaRPr lang="he-IL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60000"/>
              <a:buFont typeface="Arial"/>
              <a:buChar char="•"/>
              <a:defRPr/>
            </a:pPr>
            <a:endParaRPr lang="en-US" altLang="LID4096" sz="32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853725B-5E45-459D-921F-05AAFD8FA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E8AFE9D9-20DA-4068-9D06-9BC2B4A5E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איך זה </a:t>
            </a:r>
            <a:r>
              <a:rPr lang="he-IL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מתבטא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בחייך?</a:t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he-IL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זמן, סדר עדיפויות, כסף, שירות, קשר עם אחרים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איך זה להיות </a:t>
            </a:r>
            <a:r>
              <a:rPr lang="he-I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ב</a:t>
            </a:r>
            <a:r>
              <a:rPr lang="he-IL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עולם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he-I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(בקשר)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, אך לא </a:t>
            </a:r>
            <a:b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he-IL" sz="3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מן</a:t>
            </a:r>
            <a:r>
              <a:rPr lang="he-IL" sz="3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he-IL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העולם </a:t>
            </a:r>
            <a:r>
              <a:rPr lang="he-I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(לא רתום)</a:t>
            </a:r>
            <a:r>
              <a:rPr lang="he-I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? </a:t>
            </a: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נרתמנו לעול אחד - עול המשיח! </a:t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he-IL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לא ניתן להיות רתומים למשיח ומנותקים מקהילתו!  </a:t>
            </a:r>
            <a:endParaRPr lang="en-US" altLang="LID4096" sz="32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BF96D5-894C-4991-B173-7C515C4C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64CB444B-212B-4FC4-A5B1-AB56148C8D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אַל</a:t>
            </a:r>
            <a:r>
              <a:rPr lang="he-IL" altLang="LID4096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altLang="LID4096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תֵּרָתְמוּ לְעֹל אֶחָד</a:t>
            </a:r>
            <a:r>
              <a:rPr lang="he-IL" altLang="LID4096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altLang="LID4096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עִם הַבִּלְתִּי מַאֲמִינִים</a:t>
            </a:r>
          </a:p>
          <a:p>
            <a:pPr algn="r" rtl="1" fontAlgn="auto">
              <a:spcBef>
                <a:spcPct val="5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האמונה שמאחדת גם מפרידה! </a:t>
            </a:r>
          </a:p>
          <a:p>
            <a:pPr algn="r" rtl="1" fontAlgn="auto">
              <a:lnSpc>
                <a:spcPts val="4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altLang="LID4096" sz="36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קשורים, אך לא רתומים!</a:t>
            </a:r>
          </a:p>
          <a:p>
            <a:pPr algn="r" rtl="1" fontAlgn="auto">
              <a:lnSpc>
                <a:spcPts val="4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kumimoji="1" lang="he-IL" altLang="LID4096" sz="3600" dirty="0">
                <a:solidFill>
                  <a:schemeClr val="tx1"/>
                </a:solidFill>
                <a:cs typeface="+mj-cs"/>
              </a:rPr>
              <a:t>הדרך היחידה להיות מה שיועדנו להיות ולהשפיע בעולם היא בכך ש</a:t>
            </a:r>
            <a:r>
              <a:rPr kumimoji="1" lang="he-IL" altLang="LID4096" sz="3600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לא נירתם</a:t>
            </a:r>
            <a:r>
              <a:rPr kumimoji="1" lang="he-IL" altLang="LID4096" sz="3600" dirty="0">
                <a:solidFill>
                  <a:schemeClr val="tx1"/>
                </a:solidFill>
                <a:cs typeface="+mj-cs"/>
              </a:rPr>
              <a:t> לעול אחד איתו, אבל כן נהיה </a:t>
            </a:r>
            <a:r>
              <a:rPr kumimoji="1" lang="he-IL" altLang="LID4096" sz="3600" dirty="0">
                <a:solidFill>
                  <a:schemeClr val="accent2">
                    <a:lumMod val="75000"/>
                  </a:schemeClr>
                </a:solidFill>
                <a:cs typeface="+mj-cs"/>
              </a:rPr>
              <a:t>קשורים</a:t>
            </a:r>
            <a:r>
              <a:rPr kumimoji="1" lang="he-IL" altLang="LID4096" sz="3600" dirty="0">
                <a:solidFill>
                  <a:schemeClr val="tx1"/>
                </a:solidFill>
                <a:cs typeface="+mj-cs"/>
              </a:rPr>
              <a:t>!</a:t>
            </a:r>
            <a:r>
              <a:rPr kumimoji="1" lang="en-US" altLang="LID4096" sz="3600" dirty="0">
                <a:solidFill>
                  <a:schemeClr val="tx1"/>
                </a:solidFill>
                <a:cs typeface="+mj-cs"/>
              </a:rPr>
              <a:t> </a:t>
            </a:r>
            <a:endParaRPr kumimoji="1" lang="he-IL" altLang="LID4096" sz="3600" dirty="0">
              <a:solidFill>
                <a:schemeClr val="tx1"/>
              </a:solidFill>
              <a:cs typeface="+mj-cs"/>
            </a:endParaRPr>
          </a:p>
          <a:p>
            <a:pPr algn="r" rtl="1" fontAlgn="auto">
              <a:lnSpc>
                <a:spcPts val="4000"/>
              </a:lnSpc>
              <a:spcBef>
                <a:spcPts val="12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kumimoji="1" lang="he-IL" altLang="LID4096" sz="3600" b="1" dirty="0">
                <a:solidFill>
                  <a:schemeClr val="tx1"/>
                </a:solidFill>
                <a:cs typeface="+mj-cs"/>
              </a:rPr>
              <a:t>כן הרתמו לעול אחד עם המאמינים!</a:t>
            </a:r>
            <a:endParaRPr kumimoji="1" lang="en-US" altLang="LID4096" sz="3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E66ACC-3F23-4B6B-AF9B-0F1D7BEEC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116D6C36-78A0-4DA2-AEE3-0283D74A4D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/>
          <a:lstStyle/>
          <a:p>
            <a:pPr algn="ctr" rtl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שֻׁתָּפוּת - רֵעוּת - הַסְכָּמָה - חֵלֶק וקֶּשֶׁר</a:t>
            </a:r>
          </a:p>
          <a:p>
            <a:pPr algn="r" rtl="1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</a:pPr>
            <a:r>
              <a:rPr lang="he-IL" altLang="LID4096" sz="3600" dirty="0">
                <a:cs typeface="David" panose="020E0502060401010101" pitchFamily="34" charset="-79"/>
              </a:rPr>
              <a:t>קְהַל הַמַּאֲמִינִים הָיָה </a:t>
            </a:r>
            <a:r>
              <a:rPr lang="he-IL" altLang="LID4096" sz="3600" b="1" dirty="0">
                <a:cs typeface="David" panose="020E0502060401010101" pitchFamily="34" charset="-79"/>
              </a:rPr>
              <a:t>לֵב אֶחָד וְנֶפֶשׁ אַחַת</a:t>
            </a:r>
            <a:r>
              <a:rPr lang="he-IL" altLang="LID4096" sz="3600" dirty="0">
                <a:cs typeface="David" panose="020E0502060401010101" pitchFamily="34" charset="-79"/>
              </a:rPr>
              <a:t>. </a:t>
            </a:r>
            <a:br>
              <a:rPr lang="en-US" altLang="LID4096" sz="3600" dirty="0">
                <a:cs typeface="David" panose="020E0502060401010101" pitchFamily="34" charset="-79"/>
              </a:rPr>
            </a:b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(מעשי השליחים ד' 32)</a:t>
            </a:r>
          </a:p>
          <a:p>
            <a:pPr algn="r" rtl="1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</a:pPr>
            <a:r>
              <a:rPr lang="he-IL" altLang="LID4096" sz="3600" dirty="0">
                <a:cs typeface="David" panose="020E0502060401010101" pitchFamily="34" charset="-79"/>
              </a:rPr>
              <a:t>וְעָשִׂיתָ חֶסֶד עַל-עַבְדֶּךָ, כִּי </a:t>
            </a:r>
            <a:r>
              <a:rPr lang="he-IL" altLang="LID4096" sz="3600" b="1" dirty="0">
                <a:cs typeface="David" panose="020E0502060401010101" pitchFamily="34" charset="-79"/>
              </a:rPr>
              <a:t>בִּבְרִית יְהוָה</a:t>
            </a:r>
            <a:r>
              <a:rPr lang="he-IL" altLang="LID4096" sz="3600" dirty="0">
                <a:cs typeface="David" panose="020E0502060401010101" pitchFamily="34" charset="-79"/>
              </a:rPr>
              <a:t> הֵבֵאתָ אֶת-עַבְדְּךָ עִמָּךְ.</a:t>
            </a: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 </a:t>
            </a: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(שמואל א' כ' 8)</a:t>
            </a:r>
          </a:p>
          <a:p>
            <a:pPr algn="r" rtl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9DE7B17-3EF3-4186-89E2-9E38187C9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E803A933-4929-4C92-A1AF-DC2DC30D89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/>
          <a:lstStyle/>
          <a:p>
            <a:pPr algn="ctr" rtl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שֻׁתָּפוּת - רֵעוּת - הַסְכָּמָה - חֵלֶק וקֶּשֶׁר</a:t>
            </a:r>
          </a:p>
          <a:p>
            <a:pPr algn="r" rtl="1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</a:pPr>
            <a:r>
              <a:rPr lang="he-IL" altLang="LID4096" sz="3600" dirty="0">
                <a:cs typeface="David" panose="020E0502060401010101" pitchFamily="34" charset="-79"/>
              </a:rPr>
              <a:t>וֵאלֹהֵי הַסַּבְלָנוּת וְהַנֶּחָמָה יִתֵּן וְתִהְיוּ </a:t>
            </a:r>
            <a:r>
              <a:rPr lang="he-IL" altLang="LID4096" sz="3600" b="1" dirty="0">
                <a:cs typeface="David" panose="020E0502060401010101" pitchFamily="34" charset="-79"/>
              </a:rPr>
              <a:t>תְּמִימֵי דֵּעִים זֶה עִם זֶה</a:t>
            </a:r>
            <a:r>
              <a:rPr lang="he-IL" altLang="LID4096" sz="3600" dirty="0">
                <a:cs typeface="David" panose="020E0502060401010101" pitchFamily="34" charset="-79"/>
              </a:rPr>
              <a:t> כִּרְצוֹן הַמָּשִׁיחַ יֵשׁוּעַ, כְּדֵי שֶׁבְּ</a:t>
            </a:r>
            <a:r>
              <a:rPr lang="he-IL" altLang="LID4096" sz="3600" b="1" dirty="0">
                <a:cs typeface="David" panose="020E0502060401010101" pitchFamily="34" charset="-79"/>
              </a:rPr>
              <a:t>לֵב אֶחָד וּבְפֶה אֶחָד</a:t>
            </a:r>
            <a:r>
              <a:rPr lang="he-IL" altLang="LID4096" sz="3600" dirty="0">
                <a:cs typeface="David" panose="020E0502060401010101" pitchFamily="34" charset="-79"/>
              </a:rPr>
              <a:t> תְּהַלְּלוּ אֶת אֱלֹהִים, אֲבִי אֲדוֹנֵנוּ יֵשׁוּעַ הַמָּשִׁיחַ.</a:t>
            </a:r>
            <a:r>
              <a:rPr lang="he-IL" altLang="LID4096" sz="3600" dirty="0"/>
              <a:t> </a:t>
            </a: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(רומים ט"ו 5-6)</a:t>
            </a:r>
            <a:endParaRPr lang="en-US" altLang="LID4096" sz="32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endParaRPr lang="he-IL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3B98BCA-811F-49ED-9BB1-E61769270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3D49385D-D5AC-4A02-957E-AB23187904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/>
          <a:lstStyle/>
          <a:p>
            <a:pPr algn="ctr" rtl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שֻׁתָּפוּת - רֵעוּת - הַסְכָּמָה - חֵלֶק וקֶּשֶׁר</a:t>
            </a:r>
          </a:p>
          <a:p>
            <a:pPr algn="r" rtl="1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</a:pP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וְגַם אַתֶּם, כַּ</a:t>
            </a:r>
            <a:r>
              <a:rPr lang="he-IL" altLang="LID4096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אֲבָנִים חַיּוֹת</a:t>
            </a: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נִבְנִים לְבַיִת רוּחָנִי, לִכְהֻנַּת קֹדֶשׁ, כְּדֵי לְהַעֲלוֹת זִבְחֵי רוּחַ רְצוּיִים לֵאלֹהִים בִּזְכוּת יֵשׁוּעַ הַמָּשִׁיחַ.</a:t>
            </a:r>
            <a:r>
              <a:rPr lang="he-IL" altLang="LID4096" sz="3600" dirty="0">
                <a:cs typeface="David" panose="020E0502060401010101" pitchFamily="34" charset="-79"/>
              </a:rPr>
              <a:t>  </a:t>
            </a: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(פטרוס א' ב' 5)</a:t>
            </a:r>
          </a:p>
          <a:p>
            <a:pPr algn="r" rtl="1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</a:pP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הַאִם אֵינְכֶם יוֹדְעִים כִּי </a:t>
            </a:r>
            <a:r>
              <a:rPr lang="he-IL" altLang="LID4096" sz="3600" b="1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הֵיכַל אֱלֹהִים</a:t>
            </a: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אַתֶּם וְכִי רוּחַ אֱלֹהִים שׁוֹכֶנֶת בְּקִרְבְּכֶם?</a:t>
            </a:r>
            <a:r>
              <a:rPr lang="he-IL" altLang="LID4096" sz="3600" dirty="0">
                <a:cs typeface="David" panose="020E0502060401010101" pitchFamily="34" charset="-79"/>
              </a:rPr>
              <a:t> </a:t>
            </a:r>
            <a:br>
              <a:rPr lang="en-US" altLang="LID4096" sz="3600" dirty="0">
                <a:cs typeface="David" panose="020E0502060401010101" pitchFamily="34" charset="-79"/>
              </a:rPr>
            </a:br>
            <a:r>
              <a:rPr lang="he-IL" altLang="LID4096" sz="3200" dirty="0">
                <a:cs typeface="David" panose="020E0502060401010101" pitchFamily="34" charset="-79"/>
              </a:rPr>
              <a:t>(ק</a:t>
            </a: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ורינתים א' ג' 16)</a:t>
            </a:r>
          </a:p>
          <a:p>
            <a:pPr algn="r" rtl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7C8688E-C4B5-4299-A0DC-506C5033F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66F27D61-27B5-4854-8CB0-5FAB6A091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 rtlCol="0">
            <a:noAutofit/>
          </a:bodyPr>
          <a:lstStyle/>
          <a:p>
            <a:pPr algn="ctr" rtl="1" fontAlgn="auto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שֻׁתָּפוּת - רֵעוּת - הַסְכָּמָה - חֵלֶק וקֶּשֶׁר</a:t>
            </a: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בּוֹ (במשיח) כָּל הַבִּנְיָן מְחֻבָּר יַחַד וְגָדֵל לִהְיוֹת הֵיכַל קֹדֶשׁ לַיהוה; </a:t>
            </a:r>
            <a:r>
              <a:rPr lang="he-IL" altLang="LID4096" sz="3600" b="1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וּבוֹ גַּם אַתֶּם נִבְנִים יַחְדָּיו</a:t>
            </a: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לִהְיוֹת מִשְׁכַּן אֱלֹהִים עַל-יְדֵי הָרוּחַ.</a:t>
            </a:r>
            <a:r>
              <a:rPr lang="he-IL" altLang="LID4096" sz="3600" dirty="0">
                <a:solidFill>
                  <a:schemeClr val="tx1">
                    <a:lumMod val="85000"/>
                    <a:lumOff val="15000"/>
                  </a:schemeClr>
                </a:solidFill>
                <a:cs typeface="David" panose="020E0502060401010101" pitchFamily="34" charset="-79"/>
              </a:rPr>
              <a:t>  </a:t>
            </a: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(אפסים ב' 21-22)</a:t>
            </a:r>
          </a:p>
          <a:p>
            <a:pPr algn="r" rtl="1" fontAlgn="auto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  <a:buFont typeface="Arial"/>
              <a:buChar char="•"/>
              <a:defRPr/>
            </a:pP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</a:rPr>
              <a:t>רק במשיח אנו לא נרתמים לעולם </a:t>
            </a:r>
            <a:br>
              <a:rPr lang="en-US" altLang="LID4096" sz="360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</a:rPr>
            </a:b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</a:rPr>
              <a:t>וכן נרתמים זה לזה! </a:t>
            </a: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25A2106-2034-44A2-AEA0-4FB18983F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00FCF341-7E3F-4579-97C0-A96FCCCE7B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/>
          <a:lstStyle/>
          <a:p>
            <a:pPr algn="ctr" rtl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עול המשיח ישוע - עול החירות</a:t>
            </a:r>
          </a:p>
          <a:p>
            <a:pPr algn="r" rtl="1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</a:pP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קְחוּ עֲלֵיכֶם אֶת עֻלִּי וְלִמְדוּ מִמֶּנִּי, כִּי עָנָו אֲנִי וּנְמוּךְ רוּחַ; תִּמְצְאוּ מַרְגּוֹעַ לְנַפְשׁוֹתֵיכֶם, </a:t>
            </a:r>
            <a:r>
              <a:rPr lang="he-IL" altLang="LID4096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כִּי עֻלִּי נָעִים וְקַל מַשָּׂאִי</a:t>
            </a: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r>
              <a:rPr lang="he-IL" altLang="LID4096" sz="36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altLang="LID4096" sz="3600" dirty="0">
                <a:cs typeface="David" panose="020E0502060401010101" pitchFamily="34" charset="-79"/>
              </a:rPr>
              <a:t>  </a:t>
            </a: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(מתי י"א 29-30)</a:t>
            </a:r>
          </a:p>
          <a:p>
            <a:pPr algn="r" rtl="1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</a:pP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</a:rPr>
              <a:t>עול המשיח נעים ומשאו קל - האנשים אליהם הוא רותם אותנו לא תמיד כך...</a:t>
            </a: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</a:rPr>
              <a:t> </a:t>
            </a:r>
            <a:endParaRPr lang="he-IL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+mj-cs"/>
            </a:endParaRPr>
          </a:p>
          <a:p>
            <a:pPr algn="r" rtl="1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60000"/>
            </a:pPr>
            <a:endParaRPr lang="en-US" altLang="LID4096" sz="32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A0D8AB8-7C6E-4259-B482-11C5EA171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5B551A43-2296-4814-BDA0-19D1A85BC1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/>
          <a:lstStyle/>
          <a:p>
            <a:pPr algn="ctr" rtl="1">
              <a:spcBef>
                <a:spcPct val="50000"/>
              </a:spcBef>
              <a:buClr>
                <a:srgbClr val="BB7826"/>
              </a:buClr>
              <a:buSzPct val="60000"/>
              <a:buFont typeface="Arial" panose="020B0604020202020204" pitchFamily="34" charset="0"/>
              <a:buNone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  <a:endParaRPr lang="he-IL" altLang="LID4096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</a:pP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כִּי מֵעוֹלָם שָׁבַרְתִּי עֻלֵּךְ, נִתַּקְתִּי מוֹסְרוֹתַיִךְ, וַתֹּאמְרִי, לֹא אֶעֱבוֹר:  כִּי עַל-כָּל-גִּבְעָה גְּבֹהָה, וְתַחַת כָּל-עֵץ רַעֲנָן, אַתְּ, צֹעָה זֹנָה. </a:t>
            </a:r>
            <a:b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וְאָנֹכִי נְטַעְתִּיךְ שׂוֹרֵק, כֻּלֹּה זֶרַע אֱמֶת; </a:t>
            </a:r>
            <a:b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וְאֵיךְ נֶהְפַּכְתְּ לִי, סוּרֵי הַגֶּפֶן נָכְרִיָּה. </a:t>
            </a:r>
            <a:b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(ירמיה ב' 20-21)</a:t>
            </a:r>
          </a:p>
          <a:p>
            <a:pPr algn="r" rtl="1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60000"/>
            </a:pPr>
            <a:endParaRPr lang="en-US" altLang="LID4096" sz="32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4CCBCE1-AAAA-4F59-B8AD-6392E39DE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47BE873B-71B7-47A5-925E-CD1F746186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315200" cy="4648200"/>
          </a:xfrm>
        </p:spPr>
        <p:txBody>
          <a:bodyPr/>
          <a:lstStyle/>
          <a:p>
            <a:pPr algn="ctr" rtl="1">
              <a:spcBef>
                <a:spcPct val="50000"/>
              </a:spcBef>
              <a:buClr>
                <a:srgbClr val="BB7826"/>
              </a:buClr>
              <a:buSzPct val="60000"/>
              <a:buFont typeface="Arial" panose="020B0604020202020204" pitchFamily="34" charset="0"/>
              <a:buNone/>
            </a:pPr>
            <a:r>
              <a:rPr lang="he-IL" altLang="LID4096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לאיזה עול אתה רתום ועם מי?</a:t>
            </a:r>
          </a:p>
          <a:p>
            <a:pPr algn="r" rtl="1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80000"/>
            </a:pP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מְפִירֵי נֶאֱמָנוּת, </a:t>
            </a:r>
            <a:r>
              <a:rPr lang="he-IL" altLang="LID4096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הַאֵינְכֶם יוֹדְעִים כִּי </a:t>
            </a:r>
            <a:br>
              <a:rPr lang="en-US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LID4096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יְדִידוּת עִם הָעוֹלָם הִיא אֵיבָה לֵאלֹהִים</a:t>
            </a: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? לְפִיכָךְ, מִי שֶׁרוֹצֶה לִהְיוֹת יָדִיד לָעוֹלָם </a:t>
            </a:r>
            <a:br>
              <a:rPr lang="en-US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הוֹפֵךְ לְאוֹיֵב אֱלֹהִים. </a:t>
            </a:r>
            <a:br>
              <a:rPr lang="he-IL" altLang="LID4096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LID4096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(יעקב ד' 4)</a:t>
            </a:r>
          </a:p>
          <a:p>
            <a:pPr algn="r" rtl="1"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60000"/>
            </a:pPr>
            <a:endParaRPr lang="en-US" altLang="LID4096" sz="32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endParaRPr lang="en-US" altLang="LID4096" sz="3600" dirty="0">
              <a:solidFill>
                <a:srgbClr val="000000"/>
              </a:solidFill>
              <a:latin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728A311-5465-4BBC-9246-E80161D01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24850" cy="1104900"/>
          </a:xfrm>
        </p:spPr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he-IL" altLang="LID4096" sz="3600" dirty="0">
                <a:solidFill>
                  <a:schemeClr val="tx1"/>
                </a:solidFill>
                <a:latin typeface="Tahoma" panose="020B0604030504040204" pitchFamily="34" charset="0"/>
                <a:cs typeface="David" panose="020E0502060401010101" pitchFamily="34" charset="-79"/>
              </a:rPr>
              <a:t>קורינתים ב' ו' 14-16 </a:t>
            </a:r>
            <a:endParaRPr lang="en-US" altLang="LID4096" sz="3600" dirty="0">
              <a:solidFill>
                <a:schemeClr val="tx1"/>
              </a:solidFill>
              <a:latin typeface="Tahoma" panose="020B0604030504040204" pitchFamily="34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2293</TotalTime>
  <Words>661</Words>
  <Application>Microsoft Office PowerPoint</Application>
  <PresentationFormat>On-screen Show (4:3)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Garamond</vt:lpstr>
      <vt:lpstr>Tahoma</vt:lpstr>
      <vt:lpstr>Times New Roman</vt:lpstr>
      <vt:lpstr>Wingdings</vt:lpstr>
      <vt:lpstr>Organic</vt:lpstr>
      <vt:lpstr>קורינתים ב' ו' 14-16 </vt:lpstr>
      <vt:lpstr>קורינתים ב' ו' 14-16 </vt:lpstr>
      <vt:lpstr>קורינתים ב' ו' 14-16 </vt:lpstr>
      <vt:lpstr>קורינתים ב' ו' 14-16 </vt:lpstr>
      <vt:lpstr>קורינתים ב' ו' 14-16 </vt:lpstr>
      <vt:lpstr>קורינתים ב' ו' 14-16 </vt:lpstr>
      <vt:lpstr>קורינתים ב' ו' 14-16 </vt:lpstr>
      <vt:lpstr>קורינתים ב' ו' 14-16 </vt:lpstr>
      <vt:lpstr>קורינתים ב' ו' 14-16 </vt:lpstr>
      <vt:lpstr>קורינתים ב' ו' 14-16 </vt:lpstr>
      <vt:lpstr>קורינתים ב' ו' 14-16 </vt:lpstr>
    </vt:vector>
  </TitlesOfParts>
  <Manager/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Samuel Aweida</dc:creator>
  <cp:keywords/>
  <dc:description/>
  <cp:lastModifiedBy>Shmuel Aweida</cp:lastModifiedBy>
  <cp:revision>134</cp:revision>
  <cp:lastPrinted>1601-01-01T00:00:00Z</cp:lastPrinted>
  <dcterms:created xsi:type="dcterms:W3CDTF">2006-01-18T19:59:17Z</dcterms:created>
  <dcterms:modified xsi:type="dcterms:W3CDTF">2020-06-06T05:45:18Z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TC010690001033</vt:lpwstr>
  </property>
</Properties>
</file>