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9"/>
  </p:notesMasterIdLst>
  <p:sldIdLst>
    <p:sldId id="258" r:id="rId2"/>
    <p:sldId id="309" r:id="rId3"/>
    <p:sldId id="312" r:id="rId4"/>
    <p:sldId id="313" r:id="rId5"/>
    <p:sldId id="314" r:id="rId6"/>
    <p:sldId id="315" r:id="rId7"/>
    <p:sldId id="316" r:id="rId8"/>
  </p:sldIdLst>
  <p:sldSz cx="9144000" cy="6858000" type="screen4x3"/>
  <p:notesSz cx="6788150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72" autoAdjust="0"/>
    <p:restoredTop sz="94663"/>
  </p:normalViewPr>
  <p:slideViewPr>
    <p:cSldViewPr snapToGrid="0" snapToObjects="1">
      <p:cViewPr varScale="1">
        <p:scale>
          <a:sx n="55" d="100"/>
          <a:sy n="55" d="100"/>
        </p:scale>
        <p:origin x="130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1" cy="497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9" y="1"/>
            <a:ext cx="2941531" cy="497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11/23/2019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75667"/>
            <a:ext cx="5430520" cy="39073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5570"/>
            <a:ext cx="2941531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9" y="9425570"/>
            <a:ext cx="2941531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040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285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909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4094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442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155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תירוצים ובעיות...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י"ז 14-18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אין צורך ללמד אנשים לתת תירוצים...</a:t>
            </a:r>
            <a:endParaRPr lang="he-IL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ישוע שמע תירוצים מאלה שהוא קרא להם...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שמות ד' 10,  שמואל א' ט' 21,  ירמיה א' 6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סתם תירוצים כי הם עומדים מול קריאתו של ה'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המגבלות שלנו אינן מגבילות את אלוהים!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קורינתים ב' י"ב 10,  קורינתים א' א' 27-29</a:t>
            </a:r>
          </a:p>
        </p:txBody>
      </p:sp>
    </p:spTree>
    <p:extLst>
      <p:ext uri="{BB962C8B-B14F-4D97-AF65-F5344CB8AC3E}">
        <p14:creationId xmlns:p14="http://schemas.microsoft.com/office/powerpoint/2010/main" val="22725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תירוצים ובעיות...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י"ז 14-18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הגישה של "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מגיע לי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</a:t>
            </a:r>
            <a:endParaRPr lang="he-IL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14: תלונה, לא הוגן, משתמשים באלוהים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15: אם אתם כ"כ רבים, אז לכו להילחם!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16: ההר לא נגיש וקטן מדיי והעמק מסוכן מדיי</a:t>
            </a:r>
          </a:p>
          <a:p>
            <a:pPr marL="633413" indent="0">
              <a:spcBef>
                <a:spcPts val="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תירוץ לא חייב להיות שקרי לגמרי.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הבעיה עם תירוצים: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חסר במשוואה!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9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תירוצים ובעיות...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י"ז 14-18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הגישה של "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מגיע לי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</a:t>
            </a:r>
            <a:endParaRPr lang="he-IL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17-18 - הגינוי הופך ל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עידוד</a:t>
            </a:r>
          </a:p>
          <a:p>
            <a:pPr marL="1168400" lvl="1" indent="-528638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אתם רבים וחזקים!</a:t>
            </a:r>
          </a:p>
          <a:p>
            <a:pPr marL="1168400" lvl="1" indent="-528638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אתם תכבשו את ההר, העמק והיער!</a:t>
            </a:r>
          </a:p>
          <a:p>
            <a:pPr marL="1168400" lvl="1" indent="-528638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אתם תביסו את הכנענים החזקים!</a:t>
            </a:r>
          </a:p>
        </p:txBody>
      </p:sp>
    </p:spTree>
    <p:extLst>
      <p:ext uri="{BB962C8B-B14F-4D97-AF65-F5344CB8AC3E}">
        <p14:creationId xmlns:p14="http://schemas.microsoft.com/office/powerpoint/2010/main" val="6275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תירוצים ובעיות...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י"ז 14-18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לא רק שולח אותם לאיזור מסוכן, אלא גם מצטרף ומתיישב בדיוק שם!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(י"ט 49-50)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איך עוזרים ומעודדים את מי שקשה לו,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 מי שלא רוצה לציית, את מי שמיואש? </a:t>
            </a:r>
          </a:p>
          <a:p>
            <a:pPr marL="640080" lvl="1" indent="0">
              <a:spcBef>
                <a:spcPts val="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מזכירים את הבטחות ונוכחות ה'.</a:t>
            </a:r>
          </a:p>
          <a:p>
            <a:pPr marL="640080" lvl="1" indent="0">
              <a:spcBef>
                <a:spcPts val="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עומדים לצידם, מלווים אותם, חולקים את העול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גלטים ו' 1-2</a:t>
            </a:r>
          </a:p>
        </p:txBody>
      </p:sp>
    </p:spTree>
    <p:extLst>
      <p:ext uri="{BB962C8B-B14F-4D97-AF65-F5344CB8AC3E}">
        <p14:creationId xmlns:p14="http://schemas.microsoft.com/office/powerpoint/2010/main" val="22966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תירוצים ובעיות...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י"ח 1-3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עַד אָנָה אַתֶּם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מִתְרַפִּים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?  עד מתי תמשיכו לזלזל, לתרץ, להזניח ולא למלא את קריאתכם לרשת את הארץ?</a:t>
            </a:r>
            <a:endParaRPr lang="he-IL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משלי י"ח 9, כ"ד 10, שמואל ב' ד' 1, עזרא ד' 4</a:t>
            </a:r>
          </a:p>
          <a:p>
            <a:pPr marL="630238" indent="0">
              <a:spcBef>
                <a:spcPts val="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הרס, השחתה, רפיון, חולשה, ייאוש, פחד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אחריות אישית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להכניס את אלוהים למשוואה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אחריות כקהילה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- תסלוניקים א' ה 14</a:t>
            </a:r>
          </a:p>
        </p:txBody>
      </p:sp>
    </p:spTree>
    <p:extLst>
      <p:ext uri="{BB962C8B-B14F-4D97-AF65-F5344CB8AC3E}">
        <p14:creationId xmlns:p14="http://schemas.microsoft.com/office/powerpoint/2010/main" val="35192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ט"ו-י"ט  -  תירוצים ובעיות...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lnSpc>
                <a:spcPts val="35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האדון עוד לא סיים את פועלו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בנו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!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האדון עוד לא סיים את פועלו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דרכנו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!</a:t>
            </a:r>
            <a:endParaRPr lang="he-IL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lnSpc>
                <a:spcPts val="35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עמק שנראה לך מסוכן ומאיים מדיי? </a:t>
            </a:r>
          </a:p>
          <a:p>
            <a:pPr marL="625475" indent="-625475">
              <a:lnSpc>
                <a:spcPts val="35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הר שנראה לך גבוה מדיי או לא מתאים? </a:t>
            </a:r>
          </a:p>
          <a:p>
            <a:pPr marL="625475" indent="-625475">
              <a:lnSpc>
                <a:spcPts val="35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חושב ש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מגיע לך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משהו מאלוהים? </a:t>
            </a:r>
          </a:p>
          <a:p>
            <a:pPr marL="625475" indent="-625475">
              <a:lnSpc>
                <a:spcPts val="35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קריאת ה' בחייך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מוזנחת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או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מתגשמת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?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די עם התירוצים!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2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6489</TotalTime>
  <Words>372</Words>
  <Application>Microsoft Office PowerPoint</Application>
  <PresentationFormat>On-screen Show (4:3)</PresentationFormat>
  <Paragraphs>50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ט"ו-י"ט  -  תירוצים ובעיות...</vt:lpstr>
      <vt:lpstr>יהושע ט"ו-י"ט  -  תירוצים ובעיות...</vt:lpstr>
      <vt:lpstr>יהושע ט"ו-י"ט  -  תירוצים ובעיות...</vt:lpstr>
      <vt:lpstr>יהושע ט"ו-י"ט  -  תירוצים ובעיות...</vt:lpstr>
      <vt:lpstr>יהושע ט"ו-י"ט  -  תירוצים ובעיות...</vt:lpstr>
      <vt:lpstr>יהושע ט"ו-י"ט  -  תירוצים ובעיות...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247</cp:revision>
  <cp:lastPrinted>2019-11-22T18:56:44Z</cp:lastPrinted>
  <dcterms:created xsi:type="dcterms:W3CDTF">2019-05-02T13:10:19Z</dcterms:created>
  <dcterms:modified xsi:type="dcterms:W3CDTF">2019-11-23T07:25:58Z</dcterms:modified>
</cp:coreProperties>
</file>