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4182" r:id="rId1"/>
  </p:sldMasterIdLst>
  <p:notesMasterIdLst>
    <p:notesMasterId r:id="rId9"/>
  </p:notesMasterIdLst>
  <p:sldIdLst>
    <p:sldId id="258" r:id="rId2"/>
    <p:sldId id="268" r:id="rId3"/>
    <p:sldId id="260" r:id="rId4"/>
    <p:sldId id="267" r:id="rId5"/>
    <p:sldId id="269" r:id="rId6"/>
    <p:sldId id="270" r:id="rId7"/>
    <p:sldId id="27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44"/>
    <p:restoredTop sz="94663"/>
  </p:normalViewPr>
  <p:slideViewPr>
    <p:cSldViewPr snapToGrid="0" snapToObjects="1">
      <p:cViewPr varScale="1">
        <p:scale>
          <a:sx n="53" d="100"/>
          <a:sy n="53" d="100"/>
        </p:scale>
        <p:origin x="526"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E0DAD-ECA9-4FB1-A188-FD97FF4B103C}" type="datetimeFigureOut">
              <a:rPr lang="LID4096" smtClean="0"/>
              <a:t>05/25/2019</a:t>
            </a:fld>
            <a:endParaRPr lang="LID4096"/>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88A1C-E9E0-419E-AF96-14A6D86EAA01}" type="slidenum">
              <a:rPr lang="LID4096" smtClean="0"/>
              <a:t>‹#›</a:t>
            </a:fld>
            <a:endParaRPr lang="LID4096"/>
          </a:p>
        </p:txBody>
      </p:sp>
    </p:spTree>
    <p:extLst>
      <p:ext uri="{BB962C8B-B14F-4D97-AF65-F5344CB8AC3E}">
        <p14:creationId xmlns:p14="http://schemas.microsoft.com/office/powerpoint/2010/main" val="211412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88A1C-E9E0-419E-AF96-14A6D86EAA0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57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3</a:t>
            </a:fld>
            <a:endParaRPr lang="LID4096"/>
          </a:p>
        </p:txBody>
      </p:sp>
    </p:spTree>
    <p:extLst>
      <p:ext uri="{BB962C8B-B14F-4D97-AF65-F5344CB8AC3E}">
        <p14:creationId xmlns:p14="http://schemas.microsoft.com/office/powerpoint/2010/main" val="31277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88A1C-E9E0-419E-AF96-14A6D86EAA0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3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88A1C-E9E0-419E-AF96-14A6D86EAA0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8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88A1C-E9E0-419E-AF96-14A6D86EAA0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3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88A1C-E9E0-419E-AF96-14A6D86EAA0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876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defRPr>
            </a:lvl1pPr>
          </a:lstStyle>
          <a:p>
            <a:r>
              <a:rPr lang="en-US" dirty="0"/>
              <a:t>Click to edit Master title style</a:t>
            </a:r>
          </a:p>
        </p:txBody>
      </p:sp>
      <p:sp>
        <p:nvSpPr>
          <p:cNvPr id="3" name="Content Placeholder 2"/>
          <p:cNvSpPr>
            <a:spLocks noGrp="1"/>
          </p:cNvSpPr>
          <p:nvPr>
            <p:ph idx="1"/>
          </p:nvPr>
        </p:nvSpPr>
        <p:spPr>
          <a:solidFill>
            <a:schemeClr val="accent3">
              <a:lumMod val="60000"/>
              <a:lumOff val="40000"/>
              <a:alpha val="56000"/>
            </a:schemeClr>
          </a:solidFill>
        </p:spPr>
        <p:txBody>
          <a:bodyPr anchor="ctr"/>
          <a:lstStyle>
            <a:lvl1pPr marL="102870" indent="-285750" algn="r" rtl="1" fontAlgn="t">
              <a:buClr>
                <a:schemeClr val="accent5"/>
              </a:buClr>
              <a:buSzPct val="90000"/>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1pPr>
            <a:lvl2pPr marL="742950" indent="-2857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2pPr>
            <a:lvl3pPr marL="1200150" indent="-2857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3pPr>
            <a:lvl4pPr marL="1543050" indent="-1714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4pPr>
            <a:lvl5pPr marL="2000250" indent="-1714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108F4CF8-CD35-E447-9681-D7491438C27D}" type="slidenum">
              <a:rPr lang="en-US" smtClean="0"/>
              <a:t>‹#›</a:t>
            </a:fld>
            <a:endParaRPr lang="en-US"/>
          </a:p>
        </p:txBody>
      </p:sp>
    </p:spTree>
    <p:extLst>
      <p:ext uri="{BB962C8B-B14F-4D97-AF65-F5344CB8AC3E}">
        <p14:creationId xmlns:p14="http://schemas.microsoft.com/office/powerpoint/2010/main" val="407964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38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219193"/>
      </p:ext>
    </p:extLst>
  </p:cSld>
  <p:clrMap bg1="dk1" tx1="lt1" bg2="dk2" tx2="lt2" accent1="accent1" accent2="accent2" accent3="accent3" accent4="accent4" accent5="accent5" accent6="accent6" hlink="hlink" folHlink="folHlink"/>
  <p:sldLayoutIdLst>
    <p:sldLayoutId id="2147484184" r:id="rId1"/>
    <p:sldLayoutId id="2147484189" r:id="rId2"/>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87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t>יהושע א' 1-5</a:t>
            </a:r>
            <a:endParaRPr lang="en-US" sz="3600" dirty="0"/>
          </a:p>
        </p:txBody>
      </p:sp>
      <p:sp>
        <p:nvSpPr>
          <p:cNvPr id="7" name="Content Placeholder 2">
            <a:extLst>
              <a:ext uri="{FF2B5EF4-FFF2-40B4-BE49-F238E27FC236}">
                <a16:creationId xmlns:a16="http://schemas.microsoft.com/office/drawing/2014/main" id="{6A434620-BE6F-4391-BD96-DE584EF6D01B}"/>
              </a:ext>
            </a:extLst>
          </p:cNvPr>
          <p:cNvSpPr>
            <a:spLocks noGrp="1"/>
          </p:cNvSpPr>
          <p:nvPr>
            <p:ph idx="1"/>
          </p:nvPr>
        </p:nvSpPr>
        <p:spPr>
          <a:xfrm>
            <a:off x="410817" y="1060174"/>
            <a:ext cx="8362122" cy="4823791"/>
          </a:xfrm>
        </p:spPr>
        <p:txBody>
          <a:bodyPr tIns="180000" anchor="t" anchorCtr="0">
            <a:noAutofit/>
          </a:bodyPr>
          <a:lstStyle/>
          <a:p>
            <a:pPr marL="0" indent="0">
              <a:buNone/>
            </a:pPr>
            <a:r>
              <a:rPr lang="he-IL" sz="3200" dirty="0">
                <a:effectLst>
                  <a:glow rad="38100">
                    <a:schemeClr val="bg1">
                      <a:lumMod val="50000"/>
                      <a:lumOff val="50000"/>
                      <a:alpha val="20000"/>
                    </a:schemeClr>
                  </a:glow>
                </a:effectLst>
              </a:rPr>
              <a:t>וַיְהִי אַחֲרֵי מוֹת מֹשֶׁה עֶבֶד יְהוָה; וַיֹּאמֶר יְהוָה אֶל יְהוֹשֻׁעַ בִּן-נוּן, מְשָׁרֵת מֹשֶׁה לֵאמֹר: מֹשֶׁה עַבְדִּי מֵת, וְעַתָּה קוּם עֲבֹר אֶת הַיַּרְדֵּן הַזֶּה, אַתָּה וְכָל הָעָם הַזֶּה, אֶל הָאָרֶץ אֲשֶׁר אָנֹכִי נֹתֵן לָהֶם לִבְנֵי יִשְׂרָאֵל. כָּל מָקוֹם אֲשֶׁר תִּדְרֹךְ כַּף רַגְלְכֶם בּוֹ, לָכֶם נְתַתִּיו, כַּאֲשֶׁר דִּבַּרְתִּי אֶל מֹשֶׁה. מֵהַמִּדְבָּר וְהַלְּבָנוֹן הַזֶּה וְעַד הַנָּהָר הַגָּדוֹל נְהַר פְּרָת, כֹּל אֶרֶץ הַחִתִּים, וְעַד הַיָּם הַגָּדוֹל, מְבוֹא הַשָּׁמֶשׁ יִהְיֶה גְּבוּלְכֶם. לֹא יִתְיַצֵּב אִישׁ לְפָנֶיךָ כֹּל יְמֵי חַיֶּיךָ. כַּאֲשֶׁר הָיִיתִי עִם מֹשֶׁה אֶהְיֶה עִמָּךְ, לֹא אַרְפְּךָ וְלֹא אֶעֶזְבֶךָּ. </a:t>
            </a:r>
            <a:endParaRPr lang="he-IL"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5826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t>יהושע א' 1-5  	יוזמה, קריאה, הבטחה</a:t>
            </a:r>
            <a:endParaRPr lang="en-US" sz="3600" dirty="0"/>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אלוהים הריבון הוא היוזם</a:t>
            </a:r>
          </a:p>
          <a:p>
            <a:pPr marL="625475" indent="-625475"/>
            <a:r>
              <a:rPr lang="he-IL" sz="3200" dirty="0">
                <a:effectLst>
                  <a:glow rad="38100">
                    <a:schemeClr val="bg1">
                      <a:lumMod val="50000"/>
                      <a:lumOff val="50000"/>
                      <a:alpha val="20000"/>
                    </a:schemeClr>
                  </a:glow>
                </a:effectLst>
              </a:rPr>
              <a:t>פס' 2: וְעַתָּה קוּם עֲבֹר אֶת-הַיַּרְדֵּן הַזֶּה, אַתָּה וְכָל הָעָם הַזֶּה, אֶל הָאָרֶץ אֲשֶׁר אָנֹכִי נֹתֵן לָהֶם לִבְנֵי יִשְׂרָאֵל. </a:t>
            </a:r>
          </a:p>
          <a:p>
            <a:pPr marL="625475" indent="-625475"/>
            <a:r>
              <a:rPr lang="he-IL" sz="3200" dirty="0">
                <a:effectLst>
                  <a:glow rad="38100">
                    <a:schemeClr val="bg1">
                      <a:lumMod val="50000"/>
                      <a:lumOff val="50000"/>
                      <a:alpha val="20000"/>
                    </a:schemeClr>
                  </a:glow>
                </a:effectLst>
              </a:rPr>
              <a:t>האמת על עם ישראל - זה אלוהים!</a:t>
            </a:r>
          </a:p>
          <a:p>
            <a:pPr marL="625475" indent="-625475"/>
            <a:r>
              <a:rPr lang="he-IL" sz="3200" dirty="0">
                <a:effectLst>
                  <a:glow rad="38100">
                    <a:schemeClr val="bg1">
                      <a:lumMod val="50000"/>
                      <a:lumOff val="50000"/>
                      <a:alpha val="20000"/>
                    </a:schemeClr>
                  </a:glow>
                </a:effectLst>
              </a:rPr>
              <a:t>האמת על ישועתנו - זה אלוהים!</a:t>
            </a:r>
            <a:endParaRPr lang="he-IL" sz="28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9275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t>יהושע א' 1-5  	יוזמה, קריאה, הבטחה</a:t>
            </a:r>
            <a:endParaRPr lang="en-US" sz="3600" dirty="0"/>
          </a:p>
        </p:txBody>
      </p:sp>
      <p:sp>
        <p:nvSpPr>
          <p:cNvPr id="7" name="Content Placeholder 2">
            <a:extLst>
              <a:ext uri="{FF2B5EF4-FFF2-40B4-BE49-F238E27FC236}">
                <a16:creationId xmlns:a16="http://schemas.microsoft.com/office/drawing/2014/main" id="{5BF18C9D-94C2-42F3-8CD0-908F2375AB3F}"/>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אלוהים הריבון הוא היוזם</a:t>
            </a:r>
          </a:p>
          <a:p>
            <a:pPr marL="625475" indent="-625475"/>
            <a:r>
              <a:rPr lang="he-IL" sz="3200" dirty="0">
                <a:effectLst>
                  <a:glow rad="38100">
                    <a:schemeClr val="bg1">
                      <a:lumMod val="50000"/>
                      <a:lumOff val="50000"/>
                      <a:alpha val="20000"/>
                    </a:schemeClr>
                  </a:glow>
                </a:effectLst>
              </a:rPr>
              <a:t>שירות מבורך הוא שירות שאלוהים יוזם!</a:t>
            </a:r>
          </a:p>
          <a:p>
            <a:pPr marL="625475" indent="-625475"/>
            <a:r>
              <a:rPr lang="he-IL" sz="3200" dirty="0">
                <a:effectLst>
                  <a:glow rad="38100">
                    <a:schemeClr val="bg1">
                      <a:lumMod val="50000"/>
                      <a:lumOff val="50000"/>
                      <a:alpha val="20000"/>
                    </a:schemeClr>
                  </a:glow>
                </a:effectLst>
              </a:rPr>
              <a:t>מעשי השליחים י"ג 2</a:t>
            </a:r>
          </a:p>
          <a:p>
            <a:pPr marL="625475" indent="-625475"/>
            <a:r>
              <a:rPr lang="he-IL" sz="3200" dirty="0">
                <a:effectLst>
                  <a:glow rad="38100">
                    <a:schemeClr val="bg1">
                      <a:lumMod val="50000"/>
                      <a:lumOff val="50000"/>
                      <a:alpha val="20000"/>
                    </a:schemeClr>
                  </a:glow>
                </a:effectLst>
              </a:rPr>
              <a:t>דברי הימים ב' ט"ז 9: כִּי יְהוָה עֵינָיו </a:t>
            </a:r>
            <a:r>
              <a:rPr lang="he-IL" sz="3200" dirty="0" err="1">
                <a:effectLst>
                  <a:glow rad="38100">
                    <a:schemeClr val="bg1">
                      <a:lumMod val="50000"/>
                      <a:lumOff val="50000"/>
                      <a:alpha val="20000"/>
                    </a:schemeClr>
                  </a:glow>
                </a:effectLst>
              </a:rPr>
              <a:t>מְשֹׁטְטוֹת</a:t>
            </a:r>
            <a:r>
              <a:rPr lang="he-IL" sz="3200" dirty="0">
                <a:effectLst>
                  <a:glow rad="38100">
                    <a:schemeClr val="bg1">
                      <a:lumMod val="50000"/>
                      <a:lumOff val="50000"/>
                      <a:alpha val="20000"/>
                    </a:schemeClr>
                  </a:glow>
                </a:effectLst>
              </a:rPr>
              <a:t> בְּכָל הָאָרֶץ לְהִתְחַזֵּק עִם לְבָבָם שָׁלֵם אֵלָיו. </a:t>
            </a:r>
          </a:p>
          <a:p>
            <a:pPr marL="625475" indent="-625475"/>
            <a:r>
              <a:rPr lang="he-IL" sz="3200" dirty="0">
                <a:effectLst>
                  <a:glow rad="38100">
                    <a:schemeClr val="bg1">
                      <a:lumMod val="50000"/>
                      <a:lumOff val="50000"/>
                      <a:alpha val="20000"/>
                    </a:schemeClr>
                  </a:glow>
                </a:effectLst>
              </a:rPr>
              <a:t>המפתח: התחברות אישית ובקהילה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תחת סמכות דבר ה'.</a:t>
            </a:r>
          </a:p>
        </p:txBody>
      </p:sp>
    </p:spTree>
    <p:extLst>
      <p:ext uri="{BB962C8B-B14F-4D97-AF65-F5344CB8AC3E}">
        <p14:creationId xmlns:p14="http://schemas.microsoft.com/office/powerpoint/2010/main" val="1401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t>יהושע א' 1-5  	יוזמה, קריאה, הבטחה</a:t>
            </a:r>
            <a:endParaRPr lang="en-US" sz="3600" dirty="0"/>
          </a:p>
        </p:txBody>
      </p:sp>
      <p:sp>
        <p:nvSpPr>
          <p:cNvPr id="6" name="Content Placeholder 2">
            <a:extLst>
              <a:ext uri="{FF2B5EF4-FFF2-40B4-BE49-F238E27FC236}">
                <a16:creationId xmlns:a16="http://schemas.microsoft.com/office/drawing/2014/main" id="{7D1BC641-C16C-4164-A3A8-814AF51CEA80}"/>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אלוהים היוזם נאמן ומזמין ללכת באמונה</a:t>
            </a:r>
          </a:p>
          <a:p>
            <a:pPr marL="625475" indent="-625475"/>
            <a:r>
              <a:rPr lang="he-IL" sz="3200" dirty="0">
                <a:effectLst>
                  <a:glow rad="38100">
                    <a:schemeClr val="bg1">
                      <a:lumMod val="50000"/>
                      <a:lumOff val="50000"/>
                      <a:alpha val="20000"/>
                    </a:schemeClr>
                  </a:glow>
                </a:effectLst>
              </a:rPr>
              <a:t>פס' 3-4: כָּל מָקוֹם אֲשֶׁר תִּדְרֹךְ כַּף רַגְלְכֶם בּוֹ, לָכֶם נְתַתִּיו, כַּאֲשֶׁר דִּבַּרְתִּי אֶל מֹשֶׁה.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מֵהַמִּדְבָּר וְהַלְּבָנוֹן הַזֶּה וְעַד הַנָּהָר הַגָּדוֹל נְהַר פְּרָת, כֹּל אֶרֶץ הַחִתִּים וְעַד הַיָּם הַגָּדוֹל מְבוֹא הַשָּׁמֶשׁ, יִהְיֶה גְּבוּלְכֶם. </a:t>
            </a:r>
          </a:p>
          <a:p>
            <a:pPr marL="625475" indent="-625475"/>
            <a:r>
              <a:rPr lang="he-IL" sz="3200" dirty="0">
                <a:effectLst>
                  <a:glow rad="38100">
                    <a:schemeClr val="bg1">
                      <a:lumMod val="50000"/>
                      <a:lumOff val="50000"/>
                      <a:alpha val="20000"/>
                    </a:schemeClr>
                  </a:glow>
                </a:effectLst>
              </a:rPr>
              <a:t>זו התוכנית שלי - עכשיו צריך את כף רגלכם! </a:t>
            </a:r>
          </a:p>
          <a:p>
            <a:pPr marL="625475" indent="-625475"/>
            <a:r>
              <a:rPr lang="he-IL" sz="3200" dirty="0">
                <a:effectLst>
                  <a:glow rad="38100">
                    <a:schemeClr val="bg1">
                      <a:lumMod val="50000"/>
                      <a:lumOff val="50000"/>
                      <a:alpha val="20000"/>
                    </a:schemeClr>
                  </a:glow>
                </a:effectLst>
              </a:rPr>
              <a:t>מה עשית עם מה שקראתי לך לעשות?</a:t>
            </a:r>
          </a:p>
        </p:txBody>
      </p:sp>
    </p:spTree>
    <p:extLst>
      <p:ext uri="{BB962C8B-B14F-4D97-AF65-F5344CB8AC3E}">
        <p14:creationId xmlns:p14="http://schemas.microsoft.com/office/powerpoint/2010/main" val="19921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t>יהושע א' 1-5  	יוזמה, קריאה, הבטחה</a:t>
            </a:r>
            <a:endParaRPr lang="en-US" sz="3600" dirty="0"/>
          </a:p>
        </p:txBody>
      </p:sp>
      <p:sp>
        <p:nvSpPr>
          <p:cNvPr id="7" name="Content Placeholder 2">
            <a:extLst>
              <a:ext uri="{FF2B5EF4-FFF2-40B4-BE49-F238E27FC236}">
                <a16:creationId xmlns:a16="http://schemas.microsoft.com/office/drawing/2014/main" id="{6F6A2639-17CB-4041-A413-B5F32DE925D0}"/>
              </a:ext>
            </a:extLst>
          </p:cNvPr>
          <p:cNvSpPr>
            <a:spLocks noGrp="1"/>
          </p:cNvSpPr>
          <p:nvPr>
            <p:ph idx="1"/>
          </p:nvPr>
        </p:nvSpPr>
        <p:spPr>
          <a:xfrm>
            <a:off x="552587" y="1203851"/>
            <a:ext cx="8091453" cy="4657520"/>
          </a:xfrm>
        </p:spPr>
        <p:txBody>
          <a:bodyPr tIns="180000" anchor="t" anchorCtr="0">
            <a:noAutofit/>
          </a:bodyPr>
          <a:lstStyle/>
          <a:p>
            <a:pPr marL="0" indent="0" algn="ctr">
              <a:buNone/>
            </a:pPr>
            <a:r>
              <a:rPr lang="he-IL" sz="3200" b="1" dirty="0">
                <a:effectLst>
                  <a:glow rad="38100">
                    <a:schemeClr val="bg1">
                      <a:lumMod val="50000"/>
                      <a:lumOff val="50000"/>
                      <a:alpha val="20000"/>
                    </a:schemeClr>
                  </a:glow>
                </a:effectLst>
              </a:rPr>
              <a:t>אלוהים היוזם שקורא מבטיח את נוכחותו</a:t>
            </a:r>
          </a:p>
          <a:p>
            <a:pPr marL="625475" indent="-625475"/>
            <a:r>
              <a:rPr lang="he-IL" sz="3200" dirty="0">
                <a:effectLst>
                  <a:glow rad="38100">
                    <a:schemeClr val="bg1">
                      <a:lumMod val="50000"/>
                      <a:lumOff val="50000"/>
                      <a:alpha val="20000"/>
                    </a:schemeClr>
                  </a:glow>
                </a:effectLst>
              </a:rPr>
              <a:t>פס' 5: לֹא יִתְיַצֵּב אִישׁ לְפָנֶיךָ כֹּל יְמֵי חַיֶּיךָ.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כַּאֲשֶׁר הָיִיתִי עִם מֹשֶׁה אֶהְיֶה עִמָּךְ, לֹא אַרְפְּךָ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וְלֹא אֶעֶזְבֶךָּ. </a:t>
            </a:r>
          </a:p>
          <a:p>
            <a:pPr marL="625475" indent="-625475"/>
            <a:r>
              <a:rPr lang="he-IL" sz="3200" dirty="0">
                <a:effectLst>
                  <a:glow rad="38100">
                    <a:schemeClr val="bg1">
                      <a:lumMod val="50000"/>
                      <a:lumOff val="50000"/>
                      <a:alpha val="20000"/>
                    </a:schemeClr>
                  </a:glow>
                </a:effectLst>
              </a:rPr>
              <a:t>אין הצלחה אדירה יותר מנוכחותו של ה' בחייך! </a:t>
            </a:r>
          </a:p>
          <a:p>
            <a:pPr marL="625475" indent="-625475"/>
            <a:r>
              <a:rPr lang="he-IL" sz="3200" dirty="0">
                <a:effectLst>
                  <a:glow rad="38100">
                    <a:schemeClr val="bg1">
                      <a:lumMod val="50000"/>
                      <a:lumOff val="50000"/>
                      <a:alpha val="20000"/>
                    </a:schemeClr>
                  </a:glow>
                </a:effectLst>
              </a:rPr>
              <a:t>דברים ל"א 6 </a:t>
            </a:r>
          </a:p>
          <a:p>
            <a:pPr marL="625475" indent="-625475"/>
            <a:r>
              <a:rPr lang="he-IL" sz="3200" dirty="0">
                <a:effectLst>
                  <a:glow rad="38100">
                    <a:schemeClr val="bg1">
                      <a:lumMod val="50000"/>
                      <a:lumOff val="50000"/>
                      <a:alpha val="20000"/>
                    </a:schemeClr>
                  </a:glow>
                </a:effectLst>
              </a:rPr>
              <a:t>תהילים קל"ט 2-10</a:t>
            </a:r>
          </a:p>
        </p:txBody>
      </p:sp>
    </p:spTree>
    <p:extLst>
      <p:ext uri="{BB962C8B-B14F-4D97-AF65-F5344CB8AC3E}">
        <p14:creationId xmlns:p14="http://schemas.microsoft.com/office/powerpoint/2010/main" val="8764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t>יהושע א' 1-5  	יוזמה, קריאה, הבטחה</a:t>
            </a:r>
            <a:endParaRPr lang="en-US" sz="3600" dirty="0"/>
          </a:p>
        </p:txBody>
      </p:sp>
      <p:sp>
        <p:nvSpPr>
          <p:cNvPr id="6" name="Content Placeholder 2">
            <a:extLst>
              <a:ext uri="{FF2B5EF4-FFF2-40B4-BE49-F238E27FC236}">
                <a16:creationId xmlns:a16="http://schemas.microsoft.com/office/drawing/2014/main" id="{69A414A1-26CF-49BD-9F38-C2DF5762B63A}"/>
              </a:ext>
            </a:extLst>
          </p:cNvPr>
          <p:cNvSpPr>
            <a:spLocks noGrp="1"/>
          </p:cNvSpPr>
          <p:nvPr>
            <p:ph idx="1"/>
          </p:nvPr>
        </p:nvSpPr>
        <p:spPr>
          <a:xfrm>
            <a:off x="552587" y="1203851"/>
            <a:ext cx="8091453" cy="4657520"/>
          </a:xfrm>
        </p:spPr>
        <p:txBody>
          <a:bodyPr tIns="180000" anchor="t" anchorCtr="0">
            <a:noAutofit/>
          </a:bodyPr>
          <a:lstStyle/>
          <a:p>
            <a:pPr marL="625475" indent="-625475"/>
            <a:r>
              <a:rPr lang="he-IL" sz="3200" dirty="0">
                <a:effectLst>
                  <a:glow rad="38100">
                    <a:schemeClr val="bg1">
                      <a:lumMod val="50000"/>
                      <a:lumOff val="50000"/>
                      <a:alpha val="20000"/>
                    </a:schemeClr>
                  </a:glow>
                </a:effectLst>
              </a:rPr>
              <a:t>אין ספק שיש אדמה חדשה שעליה אלוהים  מזמין את כף רגלינו לדרוך - אישית וכקהילה! </a:t>
            </a:r>
          </a:p>
          <a:p>
            <a:pPr marL="625475" indent="-625475"/>
            <a:r>
              <a:rPr lang="he-IL" sz="3200" dirty="0">
                <a:effectLst>
                  <a:glow rad="38100">
                    <a:schemeClr val="bg1">
                      <a:lumMod val="50000"/>
                      <a:lumOff val="50000"/>
                      <a:alpha val="20000"/>
                    </a:schemeClr>
                  </a:glow>
                </a:effectLst>
              </a:rPr>
              <a:t>אין ספק שהוא רוצה להגדיל את השטח שלנו! </a:t>
            </a:r>
            <a:br>
              <a:rPr lang="en-US" sz="32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("שטח" </a:t>
            </a:r>
            <a:r>
              <a:rPr lang="he-IL" sz="2400" dirty="0">
                <a:effectLst>
                  <a:glow rad="38100">
                    <a:schemeClr val="bg1">
                      <a:lumMod val="50000"/>
                      <a:lumOff val="50000"/>
                      <a:alpha val="20000"/>
                    </a:schemeClr>
                  </a:glow>
                </a:effectLst>
              </a:rPr>
              <a:t>=</a:t>
            </a:r>
            <a:r>
              <a:rPr lang="he-IL" sz="2800" dirty="0">
                <a:effectLst>
                  <a:glow rad="38100">
                    <a:schemeClr val="bg1">
                      <a:lumMod val="50000"/>
                      <a:lumOff val="50000"/>
                      <a:alpha val="20000"/>
                    </a:schemeClr>
                  </a:glow>
                </a:effectLst>
              </a:rPr>
              <a:t> אנשים שהוא חפץ לאהוב ולהושיע)</a:t>
            </a:r>
            <a:endParaRPr lang="he-IL" sz="3200" dirty="0">
              <a:effectLst>
                <a:glow rad="38100">
                  <a:schemeClr val="bg1">
                    <a:lumMod val="50000"/>
                    <a:lumOff val="50000"/>
                    <a:alpha val="20000"/>
                  </a:schemeClr>
                </a:glow>
              </a:effectLst>
            </a:endParaRPr>
          </a:p>
          <a:p>
            <a:pPr marL="625475" indent="-625475"/>
            <a:r>
              <a:rPr lang="he-IL" sz="3200" dirty="0">
                <a:effectLst>
                  <a:glow rad="38100">
                    <a:schemeClr val="bg1">
                      <a:lumMod val="50000"/>
                      <a:lumOff val="50000"/>
                      <a:alpha val="20000"/>
                    </a:schemeClr>
                  </a:glow>
                </a:effectLst>
              </a:rPr>
              <a:t>אין ספק שהוא עושה זאת דרך אנשי אמונה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שמוכנים לקום ולשרת עם לב כליבו! </a:t>
            </a:r>
          </a:p>
          <a:p>
            <a:pPr marL="0" indent="0" algn="ctr">
              <a:lnSpc>
                <a:spcPct val="150000"/>
              </a:lnSpc>
              <a:buNone/>
            </a:pPr>
            <a:r>
              <a:rPr lang="he-IL" sz="3600" dirty="0">
                <a:solidFill>
                  <a:schemeClr val="accent1">
                    <a:lumMod val="75000"/>
                  </a:schemeClr>
                </a:solidFill>
                <a:effectLst>
                  <a:glow rad="38100">
                    <a:schemeClr val="bg1">
                      <a:lumMod val="50000"/>
                      <a:lumOff val="50000"/>
                      <a:alpha val="20000"/>
                    </a:schemeClr>
                  </a:glow>
                </a:effectLst>
              </a:rPr>
              <a:t>מה חסר לך כדי לקום וללכת באמונה?</a:t>
            </a:r>
          </a:p>
        </p:txBody>
      </p:sp>
    </p:spTree>
    <p:extLst>
      <p:ext uri="{BB962C8B-B14F-4D97-AF65-F5344CB8AC3E}">
        <p14:creationId xmlns:p14="http://schemas.microsoft.com/office/powerpoint/2010/main" val="29835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יהושע">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TotalTime>
  <Words>281</Words>
  <Application>Microsoft Office PowerPoint</Application>
  <PresentationFormat>On-screen Show (4:3)</PresentationFormat>
  <Paragraphs>35</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 Color Emoji UI</vt:lpstr>
      <vt:lpstr>Arial</vt:lpstr>
      <vt:lpstr>Arial Black</vt:lpstr>
      <vt:lpstr>Calibri</vt:lpstr>
      <vt:lpstr>Mesh</vt:lpstr>
      <vt:lpstr>PowerPoint Presentation</vt:lpstr>
      <vt:lpstr>יהושע א' 1-5</vt:lpstr>
      <vt:lpstr>יהושע א' 1-5   יוזמה, קריאה, הבטחה</vt:lpstr>
      <vt:lpstr>יהושע א' 1-5   יוזמה, קריאה, הבטחה</vt:lpstr>
      <vt:lpstr>יהושע א' 1-5   יוזמה, קריאה, הבטחה</vt:lpstr>
      <vt:lpstr>יהושע א' 1-5   יוזמה, קריאה, הבטחה</vt:lpstr>
      <vt:lpstr>יהושע א' 1-5   יוזמה, קריאה, הבטחה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Litle</dc:creator>
  <cp:lastModifiedBy>Shmuel Aweida</cp:lastModifiedBy>
  <cp:revision>16</cp:revision>
  <dcterms:created xsi:type="dcterms:W3CDTF">2019-05-02T13:10:19Z</dcterms:created>
  <dcterms:modified xsi:type="dcterms:W3CDTF">2019-05-25T06:34:36Z</dcterms:modified>
</cp:coreProperties>
</file>