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1"/>
  </p:notesMasterIdLst>
  <p:sldIdLst>
    <p:sldId id="258" r:id="rId2"/>
    <p:sldId id="274" r:id="rId3"/>
    <p:sldId id="282" r:id="rId4"/>
    <p:sldId id="284" r:id="rId5"/>
    <p:sldId id="286" r:id="rId6"/>
    <p:sldId id="287" r:id="rId7"/>
    <p:sldId id="288" r:id="rId8"/>
    <p:sldId id="290" r:id="rId9"/>
    <p:sldId id="291" r:id="rId10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44"/>
    <p:restoredTop sz="94663"/>
  </p:normalViewPr>
  <p:slideViewPr>
    <p:cSldViewPr snapToGrid="0" snapToObjects="1">
      <p:cViewPr varScale="1">
        <p:scale>
          <a:sx n="58" d="100"/>
          <a:sy n="58" d="100"/>
        </p:scale>
        <p:origin x="46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08/24/2019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73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499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964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131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111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880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92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025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ביטחון מאלוהים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וַיֹּאמֶר יְהוָה אֶל יְהוֹשֻׁעַ: אַל תִּירָא וְאַל תֵּחָת.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הוא מקור ובסיס הביטחון האמיתי!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כישלון מעורר פחד... 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רְאֵה נָתַתִּי בְיָדְךָ אֶת מֶלֶךְ הָעַי וְאֶת עַמּוֹ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וְאֶת עִירוֹ וְאֶת אַרְצוֹ.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שהם רצו להרוויח בכוח שלהם אלוהים התכוון פשוט לתת להם.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אפשר לנצח כל אויב וכל מכשול כאשר הולכים ע"פ רצון אלוהים. 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6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לחכות ולקוות לאלוהים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שְׁלָלָהּ וּבְהֶמְתָּהּ תָּבֹזּוּ לָכֶם...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(2)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עוד אחד מנכלי השטן: לרצות משהו טוב וראוי, אבל לא ע"פ רצון אלוהים ולא בזמן של אלוהים.</a:t>
            </a:r>
            <a:endParaRPr lang="he-IL" sz="3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ככל שהעניין יותר קרוב לליבנו ולליבו של אלוהים כך המלחמה יותר רצינית...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כמה קשה לנו לחכות ולקוות לה'...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1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התוכנית והאסטרטגיה של אלוהים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עצת המרגלים ויהושע מול עצת אלוהים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רַבּוֹת מַחֲשָׁבוֹת בְּלֶב אִישׁ, וַעֲצַת יְהוָה הִיא תָקוּם!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(משלי י"ט 21)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איפה אלוהים בתוכניות ובאסטרטגיות שלנו?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תוכנית חכמה והגיונית לעומת נס לא הגיוני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ערך הנס אינו עולה על ערך הדבר ה"הגיוני"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הערך נמצא בציות למה שאלוהים רוצה! </a:t>
            </a:r>
          </a:p>
        </p:txBody>
      </p:sp>
    </p:spTree>
    <p:extLst>
      <p:ext uri="{BB962C8B-B14F-4D97-AF65-F5344CB8AC3E}">
        <p14:creationId xmlns:p14="http://schemas.microsoft.com/office/powerpoint/2010/main" val="37713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 ניצחון במקום של התבוסה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 ומדוע?</a:t>
            </a:r>
          </a:p>
          <a:p>
            <a:pPr marL="982663" lvl="1" indent="-342900">
              <a:lnSpc>
                <a:spcPts val="33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טפלו בחטא האישי שזיהם גם את כל המחנה</a:t>
            </a:r>
          </a:p>
          <a:p>
            <a:pPr marL="982663" lvl="1" indent="-342900">
              <a:lnSpc>
                <a:spcPts val="33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דרשו את ה' ואת רצונו</a:t>
            </a:r>
          </a:p>
          <a:p>
            <a:pPr marL="982663" lvl="1" indent="-342900">
              <a:lnSpc>
                <a:spcPts val="33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צייתו באמונה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וַיִּמַּס לְבַב הָעָם וַיְהִי לְמָיִם.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(ז' 5)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 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משהו השתנה באותו לב של אותו עם מובס באותו מקום נגד אותו אויב! </a:t>
            </a:r>
          </a:p>
        </p:txBody>
      </p:sp>
    </p:spTree>
    <p:extLst>
      <p:ext uri="{BB962C8B-B14F-4D97-AF65-F5344CB8AC3E}">
        <p14:creationId xmlns:p14="http://schemas.microsoft.com/office/powerpoint/2010/main" val="25396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 ניצחון במקום של התבוסה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לוקס ה 1-8	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שאול הרודף לקהילה נכשלת: "יותר ממנצחים"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אותו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כיפא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המתכחש הפך לעד אמיץ!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רק מי שניצח את החטא ושילם את שכר החטא יכול לשחרר מהעבדות, מהפחד ומהבושה!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קולוסים ב' 6-15</a:t>
            </a:r>
          </a:p>
        </p:txBody>
      </p:sp>
    </p:spTree>
    <p:extLst>
      <p:ext uri="{BB962C8B-B14F-4D97-AF65-F5344CB8AC3E}">
        <p14:creationId xmlns:p14="http://schemas.microsoft.com/office/powerpoint/2010/main" val="34829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 ניצחון במקום של התבוסה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30-35: אָז יִבְנֶה יְהוֹשֻׁעַ מִזְבֵּחַ, לַיהוָה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אֱלֹהֵי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יִשְׂרָאֵל בְּהַר עֵיבָל...  וְאַחֲרֵי כֵן, קָרָא אֶת-כָּל דִּבְרֵי הַתּוֹרָה, הַבְּרָכָה וְהַקְּלָלָה, כְּכָל הַכָּתוּב בְּסֵפֶר הַתּוֹרָה. לֹא הָיָה דָבָר מִכֹּל אֲשֶׁר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צִוָּה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מֹשֶׁה אֲשֶׁר לֹא קָרָא יְהוֹשֻׁעַ נֶגֶד כָּל קְהַל יִשְׂרָאֵל וְהַנָּשִׁים וְהַטַּף, וְהַגֵּר הַהֹלֵךְ בְּקִרְבָּם.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דברים כ"ז 1-8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משתחווים ולא שמים את דבר ה' בצד!</a:t>
            </a:r>
          </a:p>
        </p:txBody>
      </p:sp>
    </p:spTree>
    <p:extLst>
      <p:ext uri="{BB962C8B-B14F-4D97-AF65-F5344CB8AC3E}">
        <p14:creationId xmlns:p14="http://schemas.microsoft.com/office/powerpoint/2010/main" val="21931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ח'  - מתבוסה לניצחון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 ניצחון במקום של התבוסה</a:t>
            </a:r>
          </a:p>
          <a:p>
            <a:pPr marL="625475" indent="-625475">
              <a:spcBef>
                <a:spcPts val="18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כושל? מובס? מאכזב? מתבייש? </a:t>
            </a:r>
          </a:p>
          <a:p>
            <a:pPr marL="625475" indent="-625475">
              <a:spcBef>
                <a:spcPts val="18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ברוך הבא לרשימת המובסים בכוחם שהפכו ליותר ממנצחים בכוחו של אלוהים!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</a:t>
            </a:r>
          </a:p>
          <a:p>
            <a:pPr marL="625475" indent="-625475">
              <a:spcBef>
                <a:spcPts val="18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אין כישלון או תבוסה שהם יותר עמוקים, נשנים וחזקים מאהבתו, חסדו וכוחו של המשיח!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1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Words>308</Words>
  <Application>Microsoft Office PowerPoint</Application>
  <PresentationFormat>On-screen Show (4:3)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ח'  - מתבוסה לניצחון</vt:lpstr>
      <vt:lpstr>יהושע ח'  - מתבוסה לניצחון</vt:lpstr>
      <vt:lpstr>יהושע ח'  - מתבוסה לניצחון</vt:lpstr>
      <vt:lpstr>יהושע ח'  - מתבוסה לניצחון</vt:lpstr>
      <vt:lpstr>יהושע ח'  - מתבוסה לניצחון</vt:lpstr>
      <vt:lpstr>יהושע ח'  - מתבוסה לניצחון</vt:lpstr>
      <vt:lpstr>יהושע ח'  - מתבוסה לניצחון</vt:lpstr>
      <vt:lpstr>יהושע ח'  - מתבוסה לניצחון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113</cp:revision>
  <cp:lastPrinted>2019-08-16T13:40:53Z</cp:lastPrinted>
  <dcterms:created xsi:type="dcterms:W3CDTF">2019-05-02T13:10:19Z</dcterms:created>
  <dcterms:modified xsi:type="dcterms:W3CDTF">2019-08-24T06:42:24Z</dcterms:modified>
</cp:coreProperties>
</file>