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3"/>
  </p:notesMasterIdLst>
  <p:sldIdLst>
    <p:sldId id="258" r:id="rId2"/>
    <p:sldId id="274" r:id="rId3"/>
    <p:sldId id="282" r:id="rId4"/>
    <p:sldId id="281" r:id="rId5"/>
    <p:sldId id="283" r:id="rId6"/>
    <p:sldId id="284" r:id="rId7"/>
    <p:sldId id="285" r:id="rId8"/>
    <p:sldId id="286" r:id="rId9"/>
    <p:sldId id="287" r:id="rId10"/>
    <p:sldId id="289" r:id="rId11"/>
    <p:sldId id="288" r:id="rId12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44"/>
    <p:restoredTop sz="94663"/>
  </p:normalViewPr>
  <p:slideViewPr>
    <p:cSldViewPr snapToGrid="0" snapToObjects="1">
      <p:cViewPr>
        <p:scale>
          <a:sx n="99" d="100"/>
          <a:sy n="99" d="100"/>
        </p:scale>
        <p:origin x="-1474" y="-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08/17/2019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873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685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9499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181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962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9644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5201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44035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9715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258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אישי וחטא במחנה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השלכות החטא על הקהילה</a:t>
            </a:r>
          </a:p>
          <a:p>
            <a:pPr marL="625475" indent="-625475">
              <a:lnSpc>
                <a:spcPts val="3800"/>
              </a:lnSpc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לחטא האישי יש השפעה והשלכות על הקהילה! </a:t>
            </a:r>
          </a:p>
          <a:p>
            <a:pPr marL="625475" indent="-625475">
              <a:lnSpc>
                <a:spcPts val="3800"/>
              </a:lnSpc>
              <a:spcBef>
                <a:spcPts val="4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ההכרה בחסד ה' גדלה/קטנה ביחס ישר </a:t>
            </a:r>
            <a:br>
              <a:rPr lang="en-US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להכרה ברצינות החטא!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pPr marL="625475" indent="-625475">
              <a:lnSpc>
                <a:spcPts val="3800"/>
              </a:lnSpc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רומים ו' 1-2, 12-14</a:t>
            </a:r>
          </a:p>
        </p:txBody>
      </p:sp>
    </p:spTree>
    <p:extLst>
      <p:ext uri="{BB962C8B-B14F-4D97-AF65-F5344CB8AC3E}">
        <p14:creationId xmlns:p14="http://schemas.microsoft.com/office/powerpoint/2010/main" val="192677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אישי וחטא במחנה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האדון שהושיע אותך לחיים חדשים איתו אומר: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כן משנה איך אתה חי!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- זה משנה לאדון!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								- זה משנה לך!  											- זה משנה לקהילה!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המשיח ששילם את שכר החטא מזמין אותך להתהלך באור האמת ולמצוא סליחה וחירות! </a:t>
            </a:r>
          </a:p>
          <a:p>
            <a:pPr marL="0" indent="0" algn="ctr"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אִם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עֲו‍ֹנוֹת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תִּשְׁמָר יָהּ, אֲדֹנָי, מִי יַעֲמֹד?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כִּי עִמְּךָ הַסְּלִיחָה לְמַעַן </a:t>
            </a:r>
            <a:r>
              <a:rPr lang="he-IL" sz="32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תִּוָּרֵא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br>
              <a:rPr lang="en-US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(מז' ק"ל 3-4)</a:t>
            </a:r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13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וַיְהִי יְהוָה אֶת יְהוֹשֻׁעַ, וַיְהִי שָׁמְעוֹ בְּכָל הָאָרֶץ. </a:t>
            </a:r>
            <a:r>
              <a:rPr lang="he-IL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(ו' 27)</a:t>
            </a:r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זה מתחיל עם בעיה בהנהגה...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דרשו את ה' בדברו ובתפילה</a:t>
            </a:r>
            <a: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he-IL" sz="3200" b="1" u="sng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זרעי התבוסה הגדולה בהעי נזרעו כבר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בניצחון הגדול ביריחו... 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תלות מוחלטת באלוהים - יכולות טבעיות, ניסיון, כישרונות, הכשרה והצלחה לא יעזרו... </a:t>
            </a: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4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אישי וחטא במחנה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ביכורים ומעשר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עניין של אחוזים וכלכלה, אלא של אמונה! 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יריחו - עיר הביכורים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אני מוכן לתת לה' את הראשון/מעשר ולהאמין ולבטוח שהוא ידאג למה שיבוא? 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הריח של מה שהרווחתי, ה"מגיע לי",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 ידיעת העתיד והצורך לשלוט - יגרמו לי לקחת את מה שהוקדש ל</a:t>
            </a:r>
            <a:r>
              <a:rPr lang="he-IL" sz="11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ה' כאילו זה שלי?</a:t>
            </a:r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64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אישי וחטא במחנה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מציאות החטא ופעולתו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חטא הוא אי ציות לאלוהים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חרם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יהושע ו' 18-19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לא ברור במצוות ה'??</a:t>
            </a:r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9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אישי וחטא במחנה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מציאות החטא ופעולתו</a:t>
            </a:r>
          </a:p>
          <a:p>
            <a:pPr marL="625475" indent="-625475">
              <a:buSzPct val="80000"/>
            </a:pPr>
            <a:r>
              <a:rPr lang="he-IL" sz="32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וָאֵרֶא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בַשָּׁלָל אַדֶּרֶת שִׁנְעָר אַחַת טוֹבָה וּמָאתַיִם שְׁקָלִים כֶּסֶף, וּלְשׁוֹן זָהָב אֶחָד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חֲמִשִּׁים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שְׁקָלִים מִשְׁקָלוֹ,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וָאֶחְמְדֵם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וָאֶקָּחֵם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; וְהִנָּם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טְמוּנִים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בָּאָרֶץ בְּתוֹךְ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הָאָהֳלִי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וְהַכֶּסֶף תַּחְתֶּיהָ.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(פס' 21)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pPr marL="625475" indent="-625475">
              <a:lnSpc>
                <a:spcPts val="2000"/>
              </a:lnSpc>
              <a:spcBef>
                <a:spcPts val="18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ראיתי   - חמדתי   - לקחתי   - החבאתי</a:t>
            </a:r>
          </a:p>
          <a:p>
            <a:pPr marL="625475" indent="-625475">
              <a:lnSpc>
                <a:spcPts val="2000"/>
              </a:lnSpc>
              <a:spcBef>
                <a:spcPts val="18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יעקב א' 13-15</a:t>
            </a:r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0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אישי וחטא במחנה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רצינות החטא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שהיה קטן וחסר משמעות בעיני עכן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היה גדול ומאוד משמעותי בעיני ה'! 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השטן תמיד יפחית מרצינות החטא:</a:t>
            </a:r>
          </a:p>
          <a:p>
            <a:pPr marL="982663" lvl="1" indent="-342900">
              <a:lnSpc>
                <a:spcPts val="33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זה לא כזה גרוע.</a:t>
            </a:r>
          </a:p>
          <a:p>
            <a:pPr marL="982663" lvl="1" indent="-342900">
              <a:lnSpc>
                <a:spcPts val="33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מי לא עושה את זה?</a:t>
            </a:r>
          </a:p>
          <a:p>
            <a:pPr marL="982663" lvl="1" indent="-342900">
              <a:lnSpc>
                <a:spcPts val="33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הטוב שאתה עושה מכפר על זה. 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שכר החטא הוא עדין מוות!  רומים ג' 23-25</a:t>
            </a:r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1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אישי וחטא במחנה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השלכות החטא על הקהילה</a:t>
            </a:r>
          </a:p>
          <a:p>
            <a:pPr marL="625475" indent="-625475">
              <a:buSzPct val="80000"/>
            </a:pPr>
            <a:r>
              <a:rPr lang="he-IL" sz="32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וַיִּמְעֲלוּ בְנֵי-יִשְׂרָאֵל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מַעַל בַּחֵרֶם;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וַיִּקַּח</a:t>
            </a:r>
            <a:r>
              <a:rPr lang="he-IL" sz="32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עָכָן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... </a:t>
            </a:r>
            <a:r>
              <a:rPr lang="he-IL" sz="32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וַיִּחַר</a:t>
            </a:r>
            <a:r>
              <a:rPr lang="he-IL" sz="32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אַף יְהוָה בִּבְנֵי יִשְׂרָאֵל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 (פס' 1)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"החטא הקטן והאישי שלי לא יזיק לאיש..."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... וַיַּכּוּ מֵהֶם אַנְשֵׁי הָעַי כִּשְׁלֹשִׁים וְשִׁשָּׁה אִישׁ...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(פס' 4-5)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8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אישי וחטא במחנה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השלכות החטא על הקהילה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גוף אחד - איברים רבים</a:t>
            </a:r>
          </a:p>
          <a:p>
            <a:pPr marL="625475" indent="-625475"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אתה לא באמת מבין מי אתה ומה אתה אם אתה לא מבין שאתה שייך לקהילה ולגוף.</a:t>
            </a:r>
          </a:p>
          <a:p>
            <a:pPr marL="625475" indent="-625475"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אין איבר שאינו קשור לאיברים אחרים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(בתנאי הוא חי...)</a:t>
            </a:r>
          </a:p>
          <a:p>
            <a:pPr marL="625475" indent="-625475"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שנכון במובן החיובי נכון גם במובן השלילי...</a:t>
            </a:r>
          </a:p>
          <a:p>
            <a:pPr marL="625475" indent="-625475"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עדות חייך תבנה או תהרוס את אחיך!</a:t>
            </a:r>
          </a:p>
        </p:txBody>
      </p:sp>
    </p:spTree>
    <p:extLst>
      <p:ext uri="{BB962C8B-B14F-4D97-AF65-F5344CB8AC3E}">
        <p14:creationId xmlns:p14="http://schemas.microsoft.com/office/powerpoint/2010/main" val="21907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אישי וחטא במחנה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השלכות החטא על הקהילה</a:t>
            </a:r>
          </a:p>
          <a:p>
            <a:pPr marL="625475" indent="-625475">
              <a:lnSpc>
                <a:spcPts val="3800"/>
              </a:lnSpc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המחוייבות ההדדית שלנו אינה רק בשעת שמחה וצורך, אלא גם כשנכנס חטא למחנה.</a:t>
            </a:r>
          </a:p>
          <a:p>
            <a:pPr marL="625475" indent="-625475">
              <a:lnSpc>
                <a:spcPts val="3800"/>
              </a:lnSpc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לחטא האישי יש השפעה והשלכות על הקהילה! </a:t>
            </a:r>
          </a:p>
          <a:p>
            <a:pPr marL="625475" indent="-625475">
              <a:lnSpc>
                <a:spcPts val="3800"/>
              </a:lnSpc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מְעַט שְׂאוֹר מַחֲמִיץ אֶת כָּל הַבָּצֵק.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 (</a:t>
            </a:r>
            <a:r>
              <a:rPr lang="he-IL" sz="2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גלטים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ה 9)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lnSpc>
                <a:spcPts val="3800"/>
              </a:lnSpc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רצינות החטא והשלכותיו עדין בתוקף! </a:t>
            </a:r>
          </a:p>
          <a:p>
            <a:pPr marL="625475" indent="-625475">
              <a:lnSpc>
                <a:spcPts val="3800"/>
              </a:lnSpc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מעשי השליחים ה 11</a:t>
            </a:r>
          </a:p>
        </p:txBody>
      </p:sp>
    </p:spTree>
    <p:extLst>
      <p:ext uri="{BB962C8B-B14F-4D97-AF65-F5344CB8AC3E}">
        <p14:creationId xmlns:p14="http://schemas.microsoft.com/office/powerpoint/2010/main" val="34477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</TotalTime>
  <Words>360</Words>
  <Application>Microsoft Office PowerPoint</Application>
  <PresentationFormat>On-screen Show (4:3)</PresentationFormat>
  <Paragraphs>72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ז'</vt:lpstr>
      <vt:lpstr>יהושע ז'  - חטא אישי וחטא במחנה</vt:lpstr>
      <vt:lpstr>יהושע ז'  - חטא אישי וחטא במחנה</vt:lpstr>
      <vt:lpstr>יהושע ז'  - חטא אישי וחטא במחנה</vt:lpstr>
      <vt:lpstr>יהושע ז'  - חטא אישי וחטא במחנה</vt:lpstr>
      <vt:lpstr>יהושע ז'  - חטא אישי וחטא במחנה</vt:lpstr>
      <vt:lpstr>יהושע ז'  - חטא אישי וחטא במחנה</vt:lpstr>
      <vt:lpstr>יהושע ז'  - חטא אישי וחטא במחנה</vt:lpstr>
      <vt:lpstr>יהושע ז'  - חטא אישי וחטא במחנה</vt:lpstr>
      <vt:lpstr>יהושע ז'  - חטא אישי וחטא במחנה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93</cp:revision>
  <cp:lastPrinted>2019-08-16T13:40:53Z</cp:lastPrinted>
  <dcterms:created xsi:type="dcterms:W3CDTF">2019-05-02T13:10:19Z</dcterms:created>
  <dcterms:modified xsi:type="dcterms:W3CDTF">2019-08-17T06:19:30Z</dcterms:modified>
</cp:coreProperties>
</file>