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0"/>
  </p:notesMasterIdLst>
  <p:sldIdLst>
    <p:sldId id="258" r:id="rId2"/>
    <p:sldId id="327" r:id="rId3"/>
    <p:sldId id="328" r:id="rId4"/>
    <p:sldId id="329" r:id="rId5"/>
    <p:sldId id="330" r:id="rId6"/>
    <p:sldId id="331" r:id="rId7"/>
    <p:sldId id="332" r:id="rId8"/>
    <p:sldId id="333" r:id="rId9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272" autoAdjust="0"/>
    <p:restoredTop sz="94663"/>
  </p:normalViewPr>
  <p:slideViewPr>
    <p:cSldViewPr snapToGrid="0" snapToObjects="1">
      <p:cViewPr varScale="1">
        <p:scale>
          <a:sx n="53" d="100"/>
          <a:sy n="53" d="100"/>
        </p:scale>
        <p:origin x="78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0166" cy="34058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002" y="1"/>
            <a:ext cx="4300166" cy="34058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01/31/2020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800"/>
            <a:ext cx="7938770" cy="267283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47569"/>
            <a:ext cx="4300166" cy="34058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002" y="6447569"/>
            <a:ext cx="4300166" cy="34058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742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805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148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980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66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41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78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כ"ד - סיכום ותזכורת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סוף יהושע (הספר והאדם) - לא סוף הסיפור!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1: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וַיֶּאֱסֹף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יְהוֹשֻׁעַ אֶת כָּל שִׁבְטֵי יִשְׂרָאֵל שְׁכֶמָה. וַיִּקְרָא לְזִקְנֵי יִשְׂרָאֵל וּלְרָאשָׁיו וּלְשֹׁפְטָיו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וּלְשֹׁטְרָיו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וַיִּתְיַצְּבו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ּ לִפְנֵי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הָאֱלֹהִים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 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כל העם וכל המנהיגים 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להתייצב לפני אלוהים!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עמדה, ערנות, ציפייה, יציבות, דריכות.   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דברי הימים ב' כ' 17, יעקב ד' 7 </a:t>
            </a:r>
          </a:p>
        </p:txBody>
      </p:sp>
    </p:spTree>
    <p:extLst>
      <p:ext uri="{BB962C8B-B14F-4D97-AF65-F5344CB8AC3E}">
        <p14:creationId xmlns:p14="http://schemas.microsoft.com/office/powerpoint/2010/main" val="4044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כ"ד - סיכום ותזכורת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להתייצב לפני אלוהים - כי הוא מדבר!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2: וַיֹּאמֶר יְהוֹשֻׁעַ אֶל כָּל הָעָם: כֹּה אָמַר יְהוָה אֱלֹהֵי יִשְׂרָאֵל: 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למה אתה מצפה כשאתה מתייצב פה כל שבת? קבוצת בית? כשאתה פותח את התנ"ך בבית?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אתה מתייצב בציפייה, בערנות ובדריכות למה שה' רוצה לומר לך?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2-13: .....</a:t>
            </a:r>
          </a:p>
        </p:txBody>
      </p:sp>
    </p:spTree>
    <p:extLst>
      <p:ext uri="{BB962C8B-B14F-4D97-AF65-F5344CB8AC3E}">
        <p14:creationId xmlns:p14="http://schemas.microsoft.com/office/powerpoint/2010/main" val="33349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כ"ד - סיכום ותזכורת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אבותיכם...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רוצה לדעת את רצון אלוהים ומה עושה?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ברר מה הוא כבר אמר ועשה.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אם מישהו בא עם התגלות שנבחרים מעטים קיבלו, אז צריכה להידלק נורה אדומה!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מדהים שאנחנו היום חלק ממה שאלוהים עושה!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9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כ"ד - סיכום ותזכורת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חייבים לדעת מה אלוהים עשה כדי להבין מה אלוהים עושה וכדי להמשיך ללכת באמונה לקראת מה שאלוהים עוד יעשה.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 האמת פעל בזמן אמיתי בחייהם של אנשים אמיתיים! </a:t>
            </a:r>
          </a:p>
        </p:txBody>
      </p:sp>
    </p:spTree>
    <p:extLst>
      <p:ext uri="{BB962C8B-B14F-4D97-AF65-F5344CB8AC3E}">
        <p14:creationId xmlns:p14="http://schemas.microsoft.com/office/powerpoint/2010/main" val="12734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כ"ד - סיכום ותזכורת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 העברים י"א - "פרק האמונה"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לָכֵן גַּם אֲנַחְנוּ, אֲשֶׁר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עֲנַן עֵדִים כָּזֶה אוֹפֵף אוֹתָנוּ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נָסִירָה נָא כָּל מַעֲמָסָה וְגַם אֶת הַחֵטְא הַלּוֹכֵד עַל נְקַלָּה, וּבְסַבְלָנוּת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נָרוּצָה אֶת הַמֵּרוֹץ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הֶעָרוּךְ לְפָנֵינוּ.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(עברים י"ב 1)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החיים היו עדות העדות עלתה להם בחיים.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איך מעידים בחייך גיבורי האמונה בתנ"ך? </a:t>
            </a:r>
          </a:p>
        </p:txBody>
      </p:sp>
    </p:spTree>
    <p:extLst>
      <p:ext uri="{BB962C8B-B14F-4D97-AF65-F5344CB8AC3E}">
        <p14:creationId xmlns:p14="http://schemas.microsoft.com/office/powerpoint/2010/main" val="11548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כ"ד - סיכום ותזכורת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לָכֵן גַּם אֲנַחְנוּ, אֲשֶׁר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עֲנַן עֵדִים כָּזֶה אוֹפֵף אוֹתָנוּ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נָסִירָה נָא כָּל מַעֲמָסָה וְגַם אֶת הַחֵטְא הַלּוֹכֵד עַל נְקַלָּה, וּבְסַבְלָנוּת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נָרוּצָה אֶת הַמֵּרוֹץ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הֶעָרוּךְ לְפָנֵינוּ.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בְּהַבִּיטֵנוּ אֶל יֵשׁוּעַ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(עברים י"ב 1-2)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כָּל אֵלֶּה, אַף כִּי אֱמוּנָתָם הֵעִידָה עֲלֵיהֶם, לֹא רָאוּ בְּקִיּוּם הַהַבְטָחָה.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וְאוּלָם אֱלֹהִים הֵכִין לָנוּ דָּבָר טוֹב יוֹתֵר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כְּדֵי שֶׁלֹּא יוּבְאוּ לִידֵי שְׁלֵמוּת בִּלְעָדֵינוּ.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(עברים י"א 39-40)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רק ישוע המשיח!</a:t>
            </a:r>
          </a:p>
        </p:txBody>
      </p:sp>
    </p:spTree>
    <p:extLst>
      <p:ext uri="{BB962C8B-B14F-4D97-AF65-F5344CB8AC3E}">
        <p14:creationId xmlns:p14="http://schemas.microsoft.com/office/powerpoint/2010/main" val="7263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כ"ד - סיכום ותזכורת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lnSpc>
                <a:spcPts val="3300"/>
              </a:lnSpc>
              <a:spcBef>
                <a:spcPts val="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"ברוך ה' אלוהינו מלך העולם שהחיינו וקיימנו 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והגיענו לזמן הזה!" </a:t>
            </a:r>
          </a:p>
          <a:p>
            <a:pPr marL="625475" indent="-625475">
              <a:lnSpc>
                <a:spcPts val="3300"/>
              </a:lnSpc>
              <a:spcBef>
                <a:spcPts val="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לנו אלוהים ששמע, נתן, הושיע, הביס, ברך! </a:t>
            </a:r>
          </a:p>
          <a:p>
            <a:pPr marL="625475" indent="-625475">
              <a:lnSpc>
                <a:spcPts val="3300"/>
              </a:lnSpc>
              <a:spcBef>
                <a:spcPts val="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לנו אלוהים כל-יכול, ריבון ותמיד בשליטה!</a:t>
            </a:r>
          </a:p>
          <a:p>
            <a:pPr marL="625475" indent="-625475">
              <a:lnSpc>
                <a:spcPts val="3300"/>
              </a:lnSpc>
              <a:spcBef>
                <a:spcPts val="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לנו אלוהים רב חסד שעומד מאחורי בחירתו! </a:t>
            </a:r>
          </a:p>
          <a:p>
            <a:pPr marL="625475" indent="-625475"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עד כמה חשוב וחיוני דבר ה' בחייך?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הוא מעיד בחייך ומה אתה שומע מענן העדים שאופף אותך? </a:t>
            </a:r>
          </a:p>
        </p:txBody>
      </p:sp>
    </p:spTree>
    <p:extLst>
      <p:ext uri="{BB962C8B-B14F-4D97-AF65-F5344CB8AC3E}">
        <p14:creationId xmlns:p14="http://schemas.microsoft.com/office/powerpoint/2010/main" val="3837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8095</TotalTime>
  <Words>439</Words>
  <Application>Microsoft Office PowerPoint</Application>
  <PresentationFormat>On-screen Show (4:3)</PresentationFormat>
  <Paragraphs>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כ"ד - סיכום ותזכורת</vt:lpstr>
      <vt:lpstr>יהושע כ"ד - סיכום ותזכורת</vt:lpstr>
      <vt:lpstr>יהושע כ"ד - סיכום ותזכורת</vt:lpstr>
      <vt:lpstr>יהושע כ"ד - סיכום ותזכורת</vt:lpstr>
      <vt:lpstr>יהושע כ"ד - סיכום ותזכורת</vt:lpstr>
      <vt:lpstr>יהושע כ"ד - סיכום ותזכורת</vt:lpstr>
      <vt:lpstr>יהושע כ"ד - סיכום ותזכורת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320</cp:revision>
  <cp:lastPrinted>2019-12-21T06:52:04Z</cp:lastPrinted>
  <dcterms:created xsi:type="dcterms:W3CDTF">2019-05-02T13:10:19Z</dcterms:created>
  <dcterms:modified xsi:type="dcterms:W3CDTF">2020-02-01T07:13:23Z</dcterms:modified>
</cp:coreProperties>
</file>