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1"/>
  </p:sldMasterIdLst>
  <p:notesMasterIdLst>
    <p:notesMasterId r:id="rId13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י"א/ניסן/תש"ף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665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645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62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1593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0042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091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71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0084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7467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3156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986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9079-94DC-4703-ABF8-52C8F4C91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0568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0B67-B8A7-451C-B4C4-7BADE4DF4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518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6070-3A50-4CDD-8D06-970C284F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4528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247B-03E9-4A6F-984D-7E2338CA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66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14BD-DAC8-423D-8BFC-2B17030C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925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5558-79E6-48D1-8A6F-3DC4954E9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4529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9D1D-42D0-4202-8308-720FB8C1E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0745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3B81-AA94-49B7-A8A9-E1421A55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5524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7E69-55B1-4836-8A1C-0DC947E6C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374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ABB15-9AB1-4C74-8F0B-897519E6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8774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8D58-23E8-478E-A777-068CA353D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545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D4AC6D-AAB2-4B51-B521-F2E6DE56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לקראת חג הפסח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David" panose="020E0502060401010101" pitchFamily="34" charset="-79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35149"/>
            <a:ext cx="8382000" cy="5899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וַיִּקְרָא מֹשֶׁה לְכָל-זִקְנֵי יִשְׂרָאֵל, וַיֹּאמֶר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אֲלֵהֶם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:  מִשְׁכוּ, וּקְחוּ לָכֶם צֹאן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לְמִשְׁפְּחֹתֵיכֶם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--וְשַׁחֲטוּ הַפָּסַח. וּלְקַחְתֶּם אֲגֻדַּת אֵזוֹב, וּטְבַלְתֶּם בַּדָּם אֲשֶׁר-בַּסַּף, וְהִגַּעְתֶּם אֶל-הַמַּשְׁקוֹף וְאֶל-שְׁתֵּי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הַמְּזוּזֹת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, מִן-הַדָּם אֲשֶׁר בַּסָּף; וְאַתֶּם, לֹא תֵצְאוּ אִישׁ מִפֶּתַח-בֵּיתוֹ--עַד-בֹּקֶר. וְעָבַר יְהוָה, לִנְגֹּף אֶת-מִצְרַיִם, וְרָאָה אֶת-הַדָּם עַל-הַמַּשְׁקוֹף, וְעַל שְׁתֵּי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הַמְּזוּזֹת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; וּפָסַח יְהוָה, עַל-הַפֶּתַח, וְלֹא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יִתֵּן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הַמַּשְׁחִית, לָבֹא אֶל-בָּתֵּיכֶם לִנְגֹּף. וּשְׁמַרְתֶּם, אֶת-הַדָּבָר הַזֶּה,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לְחָק-לְך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ָ וּלְבָנֶיךָ, עַד-עוֹלָם.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(שמות י"ב 21-28)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David"/>
            </a:endParaRPr>
          </a:p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58699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הצורך שנגיב באמונה ובהלל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זו מהותו של ליל הסדר וחג הפסח!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וַיֵּלְכוּ וַיַּעֲשׂוּ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בְּנֵי יִשְׂרָאֵל,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כַּאֲשֶׁר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צִוָּה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יְהוָה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אֶת מֹשֶׁה וְאַהֲרֹן,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כֵּן עָשׂו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ּ.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י"ב 28)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כמו באותו ליל הפסח הנורא והנפלא במצרים, בני אדם לא נחלקים ל"אנשים טובים"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ו"אנשים רעים", אלא...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ל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כאלה שחוסים תחת דם השה וכאלה שלא!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Arial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האם נענית להזמנה לחסות במשיח?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3101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70709"/>
            <a:ext cx="8001000" cy="50323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24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קדושתו וכבודו של אלוהים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8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נאמנותו, חסדו ואהבתו של אלוהים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8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העבדות האמיתית והשלכותיה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8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החירות האמיתית ומחירה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8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הצורך שנגיב באמונה ובהלל </a:t>
            </a: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ts val="24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		 </a:t>
            </a: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חג לה' שמח!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77143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לקראת חג הפסח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David" panose="020E0502060401010101" pitchFamily="34" charset="-79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51520"/>
            <a:ext cx="8382000" cy="42062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וְהָיָה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כִּי-תָבֹאו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ּ אֶל-הָאָרֶץ, אֲשֶׁר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יִתֵּן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יְהוָה לָכֶם--כַּאֲשֶׁר דִּבֵּר; וּשְׁמַרְתֶּם, אֶת-הָעֲבֹדָה הַזֹּאת. וְהָיָה, כִּי-יֹאמְרוּ אֲלֵיכֶם בְּנֵיכֶם:  מָה הָעֲבֹדָה הַזֹּאת, לָכֶם. וַאֲמַרְתֶּם זֶבַח-פֶּסַח הוּא לַיהוָה, אֲשֶׁר פָּסַח עַל-בָּתֵּי בְנֵי-יִשְׂרָאֵל בְּמִצְרַיִם, בְּנָגְפּוֹ אֶת-מִצְרַיִם, וְאֶת-בָּתֵּינוּ הִצִּיל; וַיִּקֹּד הָעָם, וַיִּשְׁתַּחֲווּ. וַיֵּלְכוּ וַיַּעֲשׂוּ, בְּנֵי יִשְׂרָאֵל:  כַּאֲשֶׁר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צִוָּה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יְהוָה אֶת-מֹשֶׁה וְאַהֲרֹן, כֵּן עָשׂוּ.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(שמות י"ב 21-28)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804736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לקראת חג הפסח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David" panose="020E0502060401010101" pitchFamily="34" charset="-79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51758"/>
            <a:ext cx="8382000" cy="26058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מה נשתנה הלילה הזה מכל הלילות?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מה </a:t>
            </a:r>
            <a:r>
              <a:rPr kumimoji="0" lang="he-IL" sz="4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לא</a:t>
            </a: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נשתנה בלילה הזה מכל הלילות?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7761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קדושתו וכבודו של אלוהים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יש מישהו שלא השתנה ולא ישתנה!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וְהָיָה הַיּוֹם הַזֶּה לָכֶם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לְזִכָּרוֹן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וְחַגֹּתֶם אֹתוֹ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חַג לַיהוָה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לְדֹרֹתֵיכֶם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חֻקַּת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עוֹלָם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תְּחָגֻּהו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ּ.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י"ב 14)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קָדוֹשׁ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קָדוֹשׁ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קָדוֹשׁ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יְהוָה צְבָאוֹת;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מְלֹא כָל הָאָרֶץ כְּבוֹדוֹ.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(ישעיה ו' 3)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שַׁל נְעָלֶיךָ מֵעַל רַגְלֶיךָ.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ג' 5)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אֶהְיֶה אֲשֶׁר אֶהְיֶה.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ג' 14)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208888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8900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נאמנותו, חסדו ואהבתו של אלוהים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הוא תמיד נאמן וזה תמיד ע"ס חסדו ואהבתו! 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וַיִּשְׁמַע אֱלֹהִים אֶת נַאֲקָתָם,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וַיִּזְכֹּר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אֱלֹהִים אֶת בְּרִיתוֹ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אֶת אַבְרָהָם, אֶת יִצְחָק וְאֶת יַעֲקֹב.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ב' 24)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לֹא מֵרֻבְּכֶם מִכָּל הָעַמִּים חָשַׁק יְהוָה בָּכֶם,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וַיִּבְחַר בָּכֶם. כִּי אַתֶּם הַמְעַט מִכָּל הָעַמִּים.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כִּי מֵאַהֲבַת יְהוָה אֶתְכֶם וּמִשָּׁמְרוֹ אֶת הַשְּׁבֻעָה אֲשֶׁר נִשְׁבַּע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לַאֲבֹתֵיכֶם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הוֹצִיא יְהוָה אֶתְכֶם בְּיָד חֲזָקָה, וַיִּפְדְּךָ מִבֵּית עֲבָדִים, מִיַּד פַּרְעֹה מֶלֶךְ-מִצְרָיִם.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(דברים ז' 7-8)</a:t>
            </a:r>
          </a:p>
        </p:txBody>
      </p:sp>
    </p:spTree>
    <p:extLst>
      <p:ext uri="{BB962C8B-B14F-4D97-AF65-F5344CB8AC3E}">
        <p14:creationId xmlns:p14="http://schemas.microsoft.com/office/powerpoint/2010/main" val="293200202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4886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העבדות האמיתית והשלכותיה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מצב האנושות לא הולך ומשתפר... </a:t>
            </a:r>
          </a:p>
          <a:p>
            <a:pPr marL="263525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מלחמות ומחלות, הריקנות בלב,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המוות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...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הֵן בְּעָווֹן חוֹלָלְתִּי, וּבְחֵטְא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יֶחֱמַתְנִי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אִמִּי.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(תהילים נ"א 7)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שֶׁהֲרֵי כְּבָר הוֹכַחְנוּ לְעֵיל כִּי הַיְּהוּדִים וְהַגּוֹיִים כְּאֶחָד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מְשֻׁעְבָּדִים כֻּלָּם לַחֵטְא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(רומים ג' 9-10)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רַק לֹא הָיָה כְאַחְאָב, אֲשֶׁר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הִתְמַכֵּר לַעֲשׂוֹת הָרַע בְּעֵינֵי יְהוָה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(מלכים א' כ"א 25)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76475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החירות האמיתית ומחירה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חירות אמיתית 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היא להיות מי ומה שנועדת להיות - ולעשות את מה שנודעת לעשות: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לעבוד את אלוהים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ואותו בלבד!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חג נבואי - לא "רק" יציאה מעבדות מצרים...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וְעָבַר יְהוָה לִנְגֹּף אֶת מִצְרַיִם,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וְרָאָה אֶת הַדָּם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עַל הַמַּשְׁקוֹף וְעַל שְׁתֵּי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הַמְּזוּזֹת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;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וּפָסַח יְהוָה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עַל הַפֶּתַח, וְלֹא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יִתֵּן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הַמַּשְׁחִית לָבֹא אֶל בָּתֵּיכֶם לִנְגֹּף. 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(שמות י"ב 23)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כִּי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הַדָּם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הוּא, בַּנֶּפֶשׁ יְכַפֵּר.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(ויקרא י"ז 11)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789832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8323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החירות האמיתית ומחירה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צריך שה! צריך קורבן!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וְהוּא מְחֹלָל מִפְּשָׁעֵנוּ, מְדֻכָּא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מֵעֲו‍ֹנֹתֵינו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ּ; מוּסַר שְׁלוֹמֵנוּ עָלָיו, וּבַחֲבֻרָתוֹ נִרְפָּא לָנוּ. כֻּלָּנוּ כַּצֹּאן תָּעִינוּ, אִישׁ לְדַרְכּוֹ פָּנִינוּ; וַיהוָה הִפְגִּיעַ בּוֹ אֵת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עֲו‍ֹן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כֻּלָּנוּ.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(ישעיה נ"ג 6-7)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... תִּקְרָא שְׁמוֹ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יֵשׁוּעַ, כִּי הוּא יוֹשִׁיעַ אֶת עַמּוֹ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מֵחַטֹּאתֵיהֶם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(מתי א'21)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הִנֵּה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שֵׂה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הָאֱלֹהִים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הַנּוֹשֵׂא חַטַּאת הָעוֹלָם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(יוחנן א' 29)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661699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לא נשתנה בחג הפסח הזה?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4857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החירות האמיתית ומחירה 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אַךְ הֵם מֻצְדָּקִים בְּחַסְדּוֹ, בְּחִנָּם, הוֹדוֹת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לַפְּדוּת שֶׁבַּמָּשִׁיחַ יֵשׁוּעַ, אֲשֶׁר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הָאֱלֹהִים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שָׂם אוֹתוֹ ל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ְכַפָּרָה בְּדָמוֹ, כַּפָּרָה עַל-יְסוֹד אֱמוּנָה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כָּל זֶה כְּדֵי לְהַרְאוֹת אֶת הַצְּדָקָה שֶׁל אֱלֹהִים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בְּכָךְ שֶׁבְּאֹרֶךְ רוּחוֹ פָּסַח עַל חֲטָאֵי הֶעָבָר,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וּלְהַרְאוֹת אֶת צִדְקָתוֹ בַּזְּמַן הַזֶּה: שֶׁהוּא צַדִּיק וּ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מַצְדִּיק אֶת בֶּן אֱמוּנַת יֵשׁוּעַ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(ויקרא י"ז 11)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16745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799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David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19</cp:revision>
  <dcterms:created xsi:type="dcterms:W3CDTF">2009-03-24T21:37:51Z</dcterms:created>
  <dcterms:modified xsi:type="dcterms:W3CDTF">2020-04-05T11:40:45Z</dcterms:modified>
</cp:coreProperties>
</file>